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82" r:id="rId5"/>
  </p:sldMasterIdLst>
  <p:notesMasterIdLst>
    <p:notesMasterId r:id="rId37"/>
  </p:notesMasterIdLst>
  <p:sldIdLst>
    <p:sldId id="259" r:id="rId6"/>
    <p:sldId id="881" r:id="rId7"/>
    <p:sldId id="290" r:id="rId8"/>
    <p:sldId id="318" r:id="rId9"/>
    <p:sldId id="906" r:id="rId10"/>
    <p:sldId id="890" r:id="rId11"/>
    <p:sldId id="2134804446" r:id="rId12"/>
    <p:sldId id="2134804444" r:id="rId13"/>
    <p:sldId id="996" r:id="rId14"/>
    <p:sldId id="948" r:id="rId15"/>
    <p:sldId id="2134804421" r:id="rId16"/>
    <p:sldId id="2134804440" r:id="rId17"/>
    <p:sldId id="2134804441" r:id="rId18"/>
    <p:sldId id="2134804429" r:id="rId19"/>
    <p:sldId id="2134804422" r:id="rId20"/>
    <p:sldId id="2134804430" r:id="rId21"/>
    <p:sldId id="2134804442" r:id="rId22"/>
    <p:sldId id="2134804431" r:id="rId23"/>
    <p:sldId id="1005" r:id="rId24"/>
    <p:sldId id="2134804432" r:id="rId25"/>
    <p:sldId id="983" r:id="rId26"/>
    <p:sldId id="2134804433" r:id="rId27"/>
    <p:sldId id="985" r:id="rId28"/>
    <p:sldId id="2134804434" r:id="rId29"/>
    <p:sldId id="2134804435" r:id="rId30"/>
    <p:sldId id="2134804437" r:id="rId31"/>
    <p:sldId id="1010" r:id="rId32"/>
    <p:sldId id="2134804439" r:id="rId33"/>
    <p:sldId id="968" r:id="rId34"/>
    <p:sldId id="989" r:id="rId35"/>
    <p:sldId id="213480443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733"/>
    <a:srgbClr val="C0C0C0"/>
    <a:srgbClr val="176291"/>
    <a:srgbClr val="88B440"/>
    <a:srgbClr val="24A6B7"/>
    <a:srgbClr val="CC6600"/>
    <a:srgbClr val="EF7D2B"/>
    <a:srgbClr val="BF2026"/>
    <a:srgbClr val="7C512D"/>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E06FA-A241-4996-95E1-99FA2D6C878D}" v="5600" dt="2021-08-27T18:10:32.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24" autoAdjust="0"/>
  </p:normalViewPr>
  <p:slideViewPr>
    <p:cSldViewPr snapToGrid="0">
      <p:cViewPr varScale="1">
        <p:scale>
          <a:sx n="95" d="100"/>
          <a:sy n="95" d="100"/>
        </p:scale>
        <p:origin x="5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s, Pharr" userId="8899d328-ed9f-4f5f-86db-6ac7e0cd9e6c" providerId="ADAL" clId="{0EEF51B2-7440-436F-99E3-F7CAED4EE9D3}"/>
    <pc:docChg chg="undo custSel mod addSld delSld modSld">
      <pc:chgData name="Andrews, Pharr" userId="8899d328-ed9f-4f5f-86db-6ac7e0cd9e6c" providerId="ADAL" clId="{0EEF51B2-7440-436F-99E3-F7CAED4EE9D3}" dt="2021-08-20T16:07:40.642" v="766" actId="14100"/>
      <pc:docMkLst>
        <pc:docMk/>
      </pc:docMkLst>
      <pc:sldChg chg="modSp del mod">
        <pc:chgData name="Andrews, Pharr" userId="8899d328-ed9f-4f5f-86db-6ac7e0cd9e6c" providerId="ADAL" clId="{0EEF51B2-7440-436F-99E3-F7CAED4EE9D3}" dt="2021-08-20T15:40:09.841" v="497" actId="47"/>
        <pc:sldMkLst>
          <pc:docMk/>
          <pc:sldMk cId="2089392184" sldId="257"/>
        </pc:sldMkLst>
        <pc:spChg chg="mod">
          <ac:chgData name="Andrews, Pharr" userId="8899d328-ed9f-4f5f-86db-6ac7e0cd9e6c" providerId="ADAL" clId="{0EEF51B2-7440-436F-99E3-F7CAED4EE9D3}" dt="2021-08-20T15:33:45.055" v="393" actId="27636"/>
          <ac:spMkLst>
            <pc:docMk/>
            <pc:sldMk cId="2089392184" sldId="257"/>
            <ac:spMk id="3" creationId="{D384867A-A433-4988-B37F-2BB7F1560772}"/>
          </ac:spMkLst>
        </pc:spChg>
      </pc:sldChg>
      <pc:sldChg chg="modSp mod modNotesTx">
        <pc:chgData name="Andrews, Pharr" userId="8899d328-ed9f-4f5f-86db-6ac7e0cd9e6c" providerId="ADAL" clId="{0EEF51B2-7440-436F-99E3-F7CAED4EE9D3}" dt="2021-08-20T14:56:19.691" v="137" actId="20577"/>
        <pc:sldMkLst>
          <pc:docMk/>
          <pc:sldMk cId="3570059620" sldId="290"/>
        </pc:sldMkLst>
        <pc:spChg chg="mod">
          <ac:chgData name="Andrews, Pharr" userId="8899d328-ed9f-4f5f-86db-6ac7e0cd9e6c" providerId="ADAL" clId="{0EEF51B2-7440-436F-99E3-F7CAED4EE9D3}" dt="2021-08-20T14:54:58.280" v="1" actId="6549"/>
          <ac:spMkLst>
            <pc:docMk/>
            <pc:sldMk cId="3570059620" sldId="290"/>
            <ac:spMk id="11" creationId="{1F92EE3D-C2E8-4ED5-8D15-32E29FCAA57F}"/>
          </ac:spMkLst>
        </pc:spChg>
      </pc:sldChg>
      <pc:sldChg chg="addSp delSp modSp mod">
        <pc:chgData name="Andrews, Pharr" userId="8899d328-ed9f-4f5f-86db-6ac7e0cd9e6c" providerId="ADAL" clId="{0EEF51B2-7440-436F-99E3-F7CAED4EE9D3}" dt="2021-08-20T16:03:41.641" v="746" actId="108"/>
        <pc:sldMkLst>
          <pc:docMk/>
          <pc:sldMk cId="695019123" sldId="318"/>
        </pc:sldMkLst>
        <pc:spChg chg="mod">
          <ac:chgData name="Andrews, Pharr" userId="8899d328-ed9f-4f5f-86db-6ac7e0cd9e6c" providerId="ADAL" clId="{0EEF51B2-7440-436F-99E3-F7CAED4EE9D3}" dt="2021-08-20T16:03:41.641" v="746" actId="108"/>
          <ac:spMkLst>
            <pc:docMk/>
            <pc:sldMk cId="695019123" sldId="318"/>
            <ac:spMk id="7" creationId="{EC324804-33CF-4165-ACD9-B44791C3BBBA}"/>
          </ac:spMkLst>
        </pc:spChg>
        <pc:picChg chg="del">
          <ac:chgData name="Andrews, Pharr" userId="8899d328-ed9f-4f5f-86db-6ac7e0cd9e6c" providerId="ADAL" clId="{0EEF51B2-7440-436F-99E3-F7CAED4EE9D3}" dt="2021-08-20T15:33:57.171" v="394" actId="478"/>
          <ac:picMkLst>
            <pc:docMk/>
            <pc:sldMk cId="695019123" sldId="318"/>
            <ac:picMk id="8" creationId="{E39646B8-7B14-4789-B0C9-7A813C44F6BD}"/>
          </ac:picMkLst>
        </pc:picChg>
        <pc:picChg chg="add mod">
          <ac:chgData name="Andrews, Pharr" userId="8899d328-ed9f-4f5f-86db-6ac7e0cd9e6c" providerId="ADAL" clId="{0EEF51B2-7440-436F-99E3-F7CAED4EE9D3}" dt="2021-08-20T15:53:28.718" v="561" actId="1076"/>
          <ac:picMkLst>
            <pc:docMk/>
            <pc:sldMk cId="695019123" sldId="318"/>
            <ac:picMk id="1026" creationId="{36CCD25E-3FAF-4550-98A3-4DC06D75F2E8}"/>
          </ac:picMkLst>
        </pc:picChg>
      </pc:sldChg>
      <pc:sldChg chg="addSp delSp modSp mod">
        <pc:chgData name="Andrews, Pharr" userId="8899d328-ed9f-4f5f-86db-6ac7e0cd9e6c" providerId="ADAL" clId="{0EEF51B2-7440-436F-99E3-F7CAED4EE9D3}" dt="2021-08-20T15:52:19.549" v="553" actId="1076"/>
        <pc:sldMkLst>
          <pc:docMk/>
          <pc:sldMk cId="3196004003" sldId="890"/>
        </pc:sldMkLst>
        <pc:spChg chg="add mod">
          <ac:chgData name="Andrews, Pharr" userId="8899d328-ed9f-4f5f-86db-6ac7e0cd9e6c" providerId="ADAL" clId="{0EEF51B2-7440-436F-99E3-F7CAED4EE9D3}" dt="2021-08-20T15:52:13.118" v="551" actId="1076"/>
          <ac:spMkLst>
            <pc:docMk/>
            <pc:sldMk cId="3196004003" sldId="890"/>
            <ac:spMk id="6" creationId="{DE96B102-DACC-446C-9437-E08970F96D0F}"/>
          </ac:spMkLst>
        </pc:spChg>
        <pc:spChg chg="del">
          <ac:chgData name="Andrews, Pharr" userId="8899d328-ed9f-4f5f-86db-6ac7e0cd9e6c" providerId="ADAL" clId="{0EEF51B2-7440-436F-99E3-F7CAED4EE9D3}" dt="2021-08-20T15:49:46.742" v="517" actId="478"/>
          <ac:spMkLst>
            <pc:docMk/>
            <pc:sldMk cId="3196004003" sldId="890"/>
            <ac:spMk id="8" creationId="{F75B93E2-DF67-496B-ABF3-15F26FC362C1}"/>
          </ac:spMkLst>
        </pc:spChg>
        <pc:picChg chg="add mod">
          <ac:chgData name="Andrews, Pharr" userId="8899d328-ed9f-4f5f-86db-6ac7e0cd9e6c" providerId="ADAL" clId="{0EEF51B2-7440-436F-99E3-F7CAED4EE9D3}" dt="2021-08-20T15:52:19.549" v="553" actId="1076"/>
          <ac:picMkLst>
            <pc:docMk/>
            <pc:sldMk cId="3196004003" sldId="890"/>
            <ac:picMk id="2" creationId="{45FFCABF-B217-4176-97E2-3C4179F21E25}"/>
          </ac:picMkLst>
        </pc:picChg>
      </pc:sldChg>
      <pc:sldChg chg="modSp mod">
        <pc:chgData name="Andrews, Pharr" userId="8899d328-ed9f-4f5f-86db-6ac7e0cd9e6c" providerId="ADAL" clId="{0EEF51B2-7440-436F-99E3-F7CAED4EE9D3}" dt="2021-08-20T15:44:26.934" v="516" actId="108"/>
        <pc:sldMkLst>
          <pc:docMk/>
          <pc:sldMk cId="4255723134" sldId="906"/>
        </pc:sldMkLst>
        <pc:spChg chg="mod">
          <ac:chgData name="Andrews, Pharr" userId="8899d328-ed9f-4f5f-86db-6ac7e0cd9e6c" providerId="ADAL" clId="{0EEF51B2-7440-436F-99E3-F7CAED4EE9D3}" dt="2021-08-20T15:44:26.934" v="516" actId="108"/>
          <ac:spMkLst>
            <pc:docMk/>
            <pc:sldMk cId="4255723134" sldId="906"/>
            <ac:spMk id="8" creationId="{F75B93E2-DF67-496B-ABF3-15F26FC362C1}"/>
          </ac:spMkLst>
        </pc:spChg>
      </pc:sldChg>
      <pc:sldChg chg="addSp delSp modSp del mod">
        <pc:chgData name="Andrews, Pharr" userId="8899d328-ed9f-4f5f-86db-6ac7e0cd9e6c" providerId="ADAL" clId="{0EEF51B2-7440-436F-99E3-F7CAED4EE9D3}" dt="2021-08-20T15:33:31.029" v="392" actId="47"/>
        <pc:sldMkLst>
          <pc:docMk/>
          <pc:sldMk cId="2383144523" sldId="988"/>
        </pc:sldMkLst>
        <pc:spChg chg="mod">
          <ac:chgData name="Andrews, Pharr" userId="8899d328-ed9f-4f5f-86db-6ac7e0cd9e6c" providerId="ADAL" clId="{0EEF51B2-7440-436F-99E3-F7CAED4EE9D3}" dt="2021-08-20T15:06:10.931" v="144" actId="14100"/>
          <ac:spMkLst>
            <pc:docMk/>
            <pc:sldMk cId="2383144523" sldId="988"/>
            <ac:spMk id="9" creationId="{B4D4B22F-D41A-43D5-93C2-55897DBDC582}"/>
          </ac:spMkLst>
        </pc:spChg>
        <pc:picChg chg="add del mod">
          <ac:chgData name="Andrews, Pharr" userId="8899d328-ed9f-4f5f-86db-6ac7e0cd9e6c" providerId="ADAL" clId="{0EEF51B2-7440-436F-99E3-F7CAED4EE9D3}" dt="2021-08-20T15:08:44.680" v="148" actId="478"/>
          <ac:picMkLst>
            <pc:docMk/>
            <pc:sldMk cId="2383144523" sldId="988"/>
            <ac:picMk id="7" creationId="{4DA895DD-1223-4B3B-9163-584D8B63D652}"/>
          </ac:picMkLst>
        </pc:picChg>
        <pc:picChg chg="add mod modCrop">
          <ac:chgData name="Andrews, Pharr" userId="8899d328-ed9f-4f5f-86db-6ac7e0cd9e6c" providerId="ADAL" clId="{0EEF51B2-7440-436F-99E3-F7CAED4EE9D3}" dt="2021-08-20T15:09:32.521" v="157" actId="18131"/>
          <ac:picMkLst>
            <pc:docMk/>
            <pc:sldMk cId="2383144523" sldId="988"/>
            <ac:picMk id="8" creationId="{892D23C0-2AC8-46DE-B8E6-194A39CA5321}"/>
          </ac:picMkLst>
        </pc:picChg>
        <pc:picChg chg="del">
          <ac:chgData name="Andrews, Pharr" userId="8899d328-ed9f-4f5f-86db-6ac7e0cd9e6c" providerId="ADAL" clId="{0EEF51B2-7440-436F-99E3-F7CAED4EE9D3}" dt="2021-08-20T15:05:53.688" v="138" actId="478"/>
          <ac:picMkLst>
            <pc:docMk/>
            <pc:sldMk cId="2383144523" sldId="988"/>
            <ac:picMk id="14" creationId="{87A128A9-6EF3-47ED-98A7-2DD3C71F0005}"/>
          </ac:picMkLst>
        </pc:picChg>
      </pc:sldChg>
      <pc:sldChg chg="addSp delSp modSp mod setBg modNotesTx">
        <pc:chgData name="Andrews, Pharr" userId="8899d328-ed9f-4f5f-86db-6ac7e0cd9e6c" providerId="ADAL" clId="{0EEF51B2-7440-436F-99E3-F7CAED4EE9D3}" dt="2021-08-20T16:07:40.642" v="766" actId="14100"/>
        <pc:sldMkLst>
          <pc:docMk/>
          <pc:sldMk cId="2011422306" sldId="996"/>
        </pc:sldMkLst>
        <pc:spChg chg="mod ord">
          <ac:chgData name="Andrews, Pharr" userId="8899d328-ed9f-4f5f-86db-6ac7e0cd9e6c" providerId="ADAL" clId="{0EEF51B2-7440-436F-99E3-F7CAED4EE9D3}" dt="2021-08-20T15:13:04.116" v="186" actId="26606"/>
          <ac:spMkLst>
            <pc:docMk/>
            <pc:sldMk cId="2011422306" sldId="996"/>
            <ac:spMk id="2" creationId="{00000000-0000-0000-0000-000000000000}"/>
          </ac:spMkLst>
        </pc:spChg>
        <pc:spChg chg="ord">
          <ac:chgData name="Andrews, Pharr" userId="8899d328-ed9f-4f5f-86db-6ac7e0cd9e6c" providerId="ADAL" clId="{0EEF51B2-7440-436F-99E3-F7CAED4EE9D3}" dt="2021-08-20T15:13:04.116" v="186" actId="26606"/>
          <ac:spMkLst>
            <pc:docMk/>
            <pc:sldMk cId="2011422306" sldId="996"/>
            <ac:spMk id="5" creationId="{E850C145-8016-4891-8827-14AD71FB6EEA}"/>
          </ac:spMkLst>
        </pc:spChg>
        <pc:spChg chg="del">
          <ac:chgData name="Andrews, Pharr" userId="8899d328-ed9f-4f5f-86db-6ac7e0cd9e6c" providerId="ADAL" clId="{0EEF51B2-7440-436F-99E3-F7CAED4EE9D3}" dt="2021-08-20T15:10:53.872" v="161" actId="478"/>
          <ac:spMkLst>
            <pc:docMk/>
            <pc:sldMk cId="2011422306" sldId="996"/>
            <ac:spMk id="6" creationId="{8E895C9B-03C4-4591-9F3A-9B3CE50571F1}"/>
          </ac:spMkLst>
        </pc:spChg>
        <pc:spChg chg="add del mod">
          <ac:chgData name="Andrews, Pharr" userId="8899d328-ed9f-4f5f-86db-6ac7e0cd9e6c" providerId="ADAL" clId="{0EEF51B2-7440-436F-99E3-F7CAED4EE9D3}" dt="2021-08-20T15:15:40.558" v="207" actId="478"/>
          <ac:spMkLst>
            <pc:docMk/>
            <pc:sldMk cId="2011422306" sldId="996"/>
            <ac:spMk id="7" creationId="{769E6A32-1370-4BCF-9A93-2163E7FF0943}"/>
          </ac:spMkLst>
        </pc:spChg>
        <pc:spChg chg="add">
          <ac:chgData name="Andrews, Pharr" userId="8899d328-ed9f-4f5f-86db-6ac7e0cd9e6c" providerId="ADAL" clId="{0EEF51B2-7440-436F-99E3-F7CAED4EE9D3}" dt="2021-08-20T15:13:04.116" v="186" actId="26606"/>
          <ac:spMkLst>
            <pc:docMk/>
            <pc:sldMk cId="2011422306" sldId="996"/>
            <ac:spMk id="29" creationId="{FA28AA74-07C1-441C-AFDB-3FEA62C3B51F}"/>
          </ac:spMkLst>
        </pc:spChg>
        <pc:picChg chg="mod ord">
          <ac:chgData name="Andrews, Pharr" userId="8899d328-ed9f-4f5f-86db-6ac7e0cd9e6c" providerId="ADAL" clId="{0EEF51B2-7440-436F-99E3-F7CAED4EE9D3}" dt="2021-08-20T16:07:06.570" v="763" actId="14100"/>
          <ac:picMkLst>
            <pc:docMk/>
            <pc:sldMk cId="2011422306" sldId="996"/>
            <ac:picMk id="4" creationId="{C7226AEA-2E2C-4E68-B5BE-4A4F6B5D2F41}"/>
          </ac:picMkLst>
        </pc:picChg>
        <pc:picChg chg="add del mod">
          <ac:chgData name="Andrews, Pharr" userId="8899d328-ed9f-4f5f-86db-6ac7e0cd9e6c" providerId="ADAL" clId="{0EEF51B2-7440-436F-99E3-F7CAED4EE9D3}" dt="2021-08-20T15:14:28.462" v="198" actId="478"/>
          <ac:picMkLst>
            <pc:docMk/>
            <pc:sldMk cId="2011422306" sldId="996"/>
            <ac:picMk id="10" creationId="{5C9014E8-6E5F-4BF4-922D-98D1651107BB}"/>
          </ac:picMkLst>
        </pc:picChg>
        <pc:picChg chg="add del mod ord">
          <ac:chgData name="Andrews, Pharr" userId="8899d328-ed9f-4f5f-86db-6ac7e0cd9e6c" providerId="ADAL" clId="{0EEF51B2-7440-436F-99E3-F7CAED4EE9D3}" dt="2021-08-20T15:19:29.906" v="216" actId="478"/>
          <ac:picMkLst>
            <pc:docMk/>
            <pc:sldMk cId="2011422306" sldId="996"/>
            <ac:picMk id="11" creationId="{85E0E981-9C2C-47A5-8593-381EF1FDB24A}"/>
          </ac:picMkLst>
        </pc:picChg>
        <pc:picChg chg="add mod">
          <ac:chgData name="Andrews, Pharr" userId="8899d328-ed9f-4f5f-86db-6ac7e0cd9e6c" providerId="ADAL" clId="{0EEF51B2-7440-436F-99E3-F7CAED4EE9D3}" dt="2021-08-20T16:06:59.266" v="762" actId="1076"/>
          <ac:picMkLst>
            <pc:docMk/>
            <pc:sldMk cId="2011422306" sldId="996"/>
            <ac:picMk id="12" creationId="{8B7CA090-6D9D-4719-A6DF-2223B41451E7}"/>
          </ac:picMkLst>
        </pc:picChg>
        <pc:picChg chg="add del">
          <ac:chgData name="Andrews, Pharr" userId="8899d328-ed9f-4f5f-86db-6ac7e0cd9e6c" providerId="ADAL" clId="{0EEF51B2-7440-436F-99E3-F7CAED4EE9D3}" dt="2021-08-20T15:12:43.242" v="185" actId="478"/>
          <ac:picMkLst>
            <pc:docMk/>
            <pc:sldMk cId="2011422306" sldId="996"/>
            <ac:picMk id="13" creationId="{200A38F4-43BA-4A5F-BAFD-6ADF57D968A6}"/>
          </ac:picMkLst>
        </pc:picChg>
        <pc:picChg chg="add mod">
          <ac:chgData name="Andrews, Pharr" userId="8899d328-ed9f-4f5f-86db-6ac7e0cd9e6c" providerId="ADAL" clId="{0EEF51B2-7440-436F-99E3-F7CAED4EE9D3}" dt="2021-08-20T15:22:01.384" v="235" actId="14100"/>
          <ac:picMkLst>
            <pc:docMk/>
            <pc:sldMk cId="2011422306" sldId="996"/>
            <ac:picMk id="15" creationId="{D2852078-D9C1-406C-9164-0131A2DB517A}"/>
          </ac:picMkLst>
        </pc:picChg>
        <pc:picChg chg="add mod">
          <ac:chgData name="Andrews, Pharr" userId="8899d328-ed9f-4f5f-86db-6ac7e0cd9e6c" providerId="ADAL" clId="{0EEF51B2-7440-436F-99E3-F7CAED4EE9D3}" dt="2021-08-20T16:07:40.642" v="766" actId="14100"/>
          <ac:picMkLst>
            <pc:docMk/>
            <pc:sldMk cId="2011422306" sldId="996"/>
            <ac:picMk id="16" creationId="{853B5668-4850-45A9-A720-2774F57DD484}"/>
          </ac:picMkLst>
        </pc:picChg>
        <pc:picChg chg="add del">
          <ac:chgData name="Andrews, Pharr" userId="8899d328-ed9f-4f5f-86db-6ac7e0cd9e6c" providerId="ADAL" clId="{0EEF51B2-7440-436F-99E3-F7CAED4EE9D3}" dt="2021-08-20T15:19:37.315" v="218" actId="478"/>
          <ac:picMkLst>
            <pc:docMk/>
            <pc:sldMk cId="2011422306" sldId="996"/>
            <ac:picMk id="17" creationId="{F1F3EA0A-AE65-4453-ADEE-90D9CFEACE2B}"/>
          </ac:picMkLst>
        </pc:picChg>
        <pc:picChg chg="add del">
          <ac:chgData name="Andrews, Pharr" userId="8899d328-ed9f-4f5f-86db-6ac7e0cd9e6c" providerId="ADAL" clId="{0EEF51B2-7440-436F-99E3-F7CAED4EE9D3}" dt="2021-08-20T15:19:49.876" v="220" actId="478"/>
          <ac:picMkLst>
            <pc:docMk/>
            <pc:sldMk cId="2011422306" sldId="996"/>
            <ac:picMk id="18" creationId="{C3CEEF36-6DE6-4416-B146-3E1EA8DCBBD9}"/>
          </ac:picMkLst>
        </pc:picChg>
        <pc:picChg chg="mod ord">
          <ac:chgData name="Andrews, Pharr" userId="8899d328-ed9f-4f5f-86db-6ac7e0cd9e6c" providerId="ADAL" clId="{0EEF51B2-7440-436F-99E3-F7CAED4EE9D3}" dt="2021-08-20T16:07:22.353" v="765" actId="1076"/>
          <ac:picMkLst>
            <pc:docMk/>
            <pc:sldMk cId="2011422306" sldId="996"/>
            <ac:picMk id="21" creationId="{F411345E-F516-42F5-AF08-9D52126CC1C7}"/>
          </ac:picMkLst>
        </pc:picChg>
        <pc:picChg chg="mod ord">
          <ac:chgData name="Andrews, Pharr" userId="8899d328-ed9f-4f5f-86db-6ac7e0cd9e6c" providerId="ADAL" clId="{0EEF51B2-7440-436F-99E3-F7CAED4EE9D3}" dt="2021-08-20T16:07:13.146" v="764" actId="1076"/>
          <ac:picMkLst>
            <pc:docMk/>
            <pc:sldMk cId="2011422306" sldId="996"/>
            <ac:picMk id="24" creationId="{81A2CA28-5B2D-4C6C-AD5C-77638FAE7F0C}"/>
          </ac:picMkLst>
        </pc:picChg>
      </pc:sldChg>
      <pc:sldChg chg="modSp del mod">
        <pc:chgData name="Andrews, Pharr" userId="8899d328-ed9f-4f5f-86db-6ac7e0cd9e6c" providerId="ADAL" clId="{0EEF51B2-7440-436F-99E3-F7CAED4EE9D3}" dt="2021-08-20T15:25:47.953" v="238" actId="47"/>
        <pc:sldMkLst>
          <pc:docMk/>
          <pc:sldMk cId="2291263269" sldId="997"/>
        </pc:sldMkLst>
        <pc:picChg chg="mod">
          <ac:chgData name="Andrews, Pharr" userId="8899d328-ed9f-4f5f-86db-6ac7e0cd9e6c" providerId="ADAL" clId="{0EEF51B2-7440-436F-99E3-F7CAED4EE9D3}" dt="2021-08-20T15:11:26.469" v="169" actId="14100"/>
          <ac:picMkLst>
            <pc:docMk/>
            <pc:sldMk cId="2291263269" sldId="997"/>
            <ac:picMk id="7" creationId="{B6ADF39E-A63C-4BA0-888A-BB775067270F}"/>
          </ac:picMkLst>
        </pc:picChg>
        <pc:picChg chg="mod">
          <ac:chgData name="Andrews, Pharr" userId="8899d328-ed9f-4f5f-86db-6ac7e0cd9e6c" providerId="ADAL" clId="{0EEF51B2-7440-436F-99E3-F7CAED4EE9D3}" dt="2021-08-20T15:11:13.907" v="167" actId="14100"/>
          <ac:picMkLst>
            <pc:docMk/>
            <pc:sldMk cId="2291263269" sldId="997"/>
            <ac:picMk id="9" creationId="{9D69FD2B-CC66-43A0-97A4-DB9A0248CB63}"/>
          </ac:picMkLst>
        </pc:picChg>
      </pc:sldChg>
      <pc:sldChg chg="addSp delSp modSp mod modNotesTx">
        <pc:chgData name="Andrews, Pharr" userId="8899d328-ed9f-4f5f-86db-6ac7e0cd9e6c" providerId="ADAL" clId="{0EEF51B2-7440-436F-99E3-F7CAED4EE9D3}" dt="2021-08-20T16:05:06.172" v="756" actId="1076"/>
        <pc:sldMkLst>
          <pc:docMk/>
          <pc:sldMk cId="3118116235" sldId="2134804439"/>
        </pc:sldMkLst>
        <pc:spChg chg="add del mod">
          <ac:chgData name="Andrews, Pharr" userId="8899d328-ed9f-4f5f-86db-6ac7e0cd9e6c" providerId="ADAL" clId="{0EEF51B2-7440-436F-99E3-F7CAED4EE9D3}" dt="2021-08-20T16:02:49.417" v="742" actId="6549"/>
          <ac:spMkLst>
            <pc:docMk/>
            <pc:sldMk cId="3118116235" sldId="2134804439"/>
            <ac:spMk id="3" creationId="{C3D517BA-EAB9-49FA-A77A-7B1FEA2A739E}"/>
          </ac:spMkLst>
        </pc:spChg>
        <pc:spChg chg="mod">
          <ac:chgData name="Andrews, Pharr" userId="8899d328-ed9f-4f5f-86db-6ac7e0cd9e6c" providerId="ADAL" clId="{0EEF51B2-7440-436F-99E3-F7CAED4EE9D3}" dt="2021-08-20T16:05:06.172" v="756" actId="1076"/>
          <ac:spMkLst>
            <pc:docMk/>
            <pc:sldMk cId="3118116235" sldId="2134804439"/>
            <ac:spMk id="11" creationId="{1F92EE3D-C2E8-4ED5-8D15-32E29FCAA57F}"/>
          </ac:spMkLst>
        </pc:spChg>
        <pc:picChg chg="add del mod">
          <ac:chgData name="Andrews, Pharr" userId="8899d328-ed9f-4f5f-86db-6ac7e0cd9e6c" providerId="ADAL" clId="{0EEF51B2-7440-436F-99E3-F7CAED4EE9D3}" dt="2021-08-20T16:02:47.799" v="740"/>
          <ac:picMkLst>
            <pc:docMk/>
            <pc:sldMk cId="3118116235" sldId="2134804439"/>
            <ac:picMk id="4" creationId="{1466A3CF-0CD2-4C99-9383-BE890DC1315B}"/>
          </ac:picMkLst>
        </pc:picChg>
        <pc:picChg chg="add del">
          <ac:chgData name="Andrews, Pharr" userId="8899d328-ed9f-4f5f-86db-6ac7e0cd9e6c" providerId="ADAL" clId="{0EEF51B2-7440-436F-99E3-F7CAED4EE9D3}" dt="2021-08-20T16:02:50.316" v="743" actId="478"/>
          <ac:picMkLst>
            <pc:docMk/>
            <pc:sldMk cId="3118116235" sldId="2134804439"/>
            <ac:picMk id="1026" creationId="{B808E193-493C-43FF-AADF-7A44FBDBE702}"/>
          </ac:picMkLst>
        </pc:picChg>
      </pc:sldChg>
      <pc:sldChg chg="delSp">
        <pc:chgData name="Andrews, Pharr" userId="8899d328-ed9f-4f5f-86db-6ac7e0cd9e6c" providerId="ADAL" clId="{0EEF51B2-7440-436F-99E3-F7CAED4EE9D3}" dt="2021-08-20T15:41:39.798" v="501"/>
        <pc:sldMkLst>
          <pc:docMk/>
          <pc:sldMk cId="2611489242" sldId="2134804444"/>
        </pc:sldMkLst>
        <pc:picChg chg="del">
          <ac:chgData name="Andrews, Pharr" userId="8899d328-ed9f-4f5f-86db-6ac7e0cd9e6c" providerId="ADAL" clId="{0EEF51B2-7440-436F-99E3-F7CAED4EE9D3}" dt="2021-08-20T15:41:39.798" v="501"/>
          <ac:picMkLst>
            <pc:docMk/>
            <pc:sldMk cId="2611489242" sldId="2134804444"/>
            <ac:picMk id="2" creationId="{2766485E-D580-4531-8EFC-931EEB94A76F}"/>
          </ac:picMkLst>
        </pc:picChg>
      </pc:sldChg>
      <pc:sldChg chg="addSp modSp add mod">
        <pc:chgData name="Andrews, Pharr" userId="8899d328-ed9f-4f5f-86db-6ac7e0cd9e6c" providerId="ADAL" clId="{0EEF51B2-7440-436F-99E3-F7CAED4EE9D3}" dt="2021-08-20T15:42:03.507" v="506" actId="14100"/>
        <pc:sldMkLst>
          <pc:docMk/>
          <pc:sldMk cId="552734873" sldId="2134804445"/>
        </pc:sldMkLst>
        <pc:spChg chg="mod">
          <ac:chgData name="Andrews, Pharr" userId="8899d328-ed9f-4f5f-86db-6ac7e0cd9e6c" providerId="ADAL" clId="{0EEF51B2-7440-436F-99E3-F7CAED4EE9D3}" dt="2021-08-20T15:40:01.669" v="496" actId="27636"/>
          <ac:spMkLst>
            <pc:docMk/>
            <pc:sldMk cId="552734873" sldId="2134804445"/>
            <ac:spMk id="3" creationId="{D384867A-A433-4988-B37F-2BB7F1560772}"/>
          </ac:spMkLst>
        </pc:spChg>
        <pc:picChg chg="add mod">
          <ac:chgData name="Andrews, Pharr" userId="8899d328-ed9f-4f5f-86db-6ac7e0cd9e6c" providerId="ADAL" clId="{0EEF51B2-7440-436F-99E3-F7CAED4EE9D3}" dt="2021-08-20T15:42:03.507" v="506" actId="14100"/>
          <ac:picMkLst>
            <pc:docMk/>
            <pc:sldMk cId="552734873" sldId="2134804445"/>
            <ac:picMk id="2" creationId="{766D1EF6-FD57-45AA-B89E-015FEE10CBFA}"/>
          </ac:picMkLst>
        </pc:picChg>
      </pc:sldChg>
    </pc:docChg>
  </pc:docChgLst>
  <pc:docChgLst>
    <pc:chgData name="Evans, Katy" userId="3337774e-2a1d-4a00-96ed-426981211949" providerId="ADAL" clId="{286E06FA-A241-4996-95E1-99FA2D6C878D}"/>
    <pc:docChg chg="undo redo custSel mod addSld delSld modSld sldOrd delMainMaster modMainMaster">
      <pc:chgData name="Evans, Katy" userId="3337774e-2a1d-4a00-96ed-426981211949" providerId="ADAL" clId="{286E06FA-A241-4996-95E1-99FA2D6C878D}" dt="2021-08-27T18:13:42.949" v="10204" actId="2696"/>
      <pc:docMkLst>
        <pc:docMk/>
      </pc:docMkLst>
      <pc:sldChg chg="modSp add del mod setBg">
        <pc:chgData name="Evans, Katy" userId="3337774e-2a1d-4a00-96ed-426981211949" providerId="ADAL" clId="{286E06FA-A241-4996-95E1-99FA2D6C878D}" dt="2021-08-26T20:36:04.196" v="9401" actId="20577"/>
        <pc:sldMkLst>
          <pc:docMk/>
          <pc:sldMk cId="1654613301" sldId="259"/>
        </pc:sldMkLst>
        <pc:spChg chg="mod">
          <ac:chgData name="Evans, Katy" userId="3337774e-2a1d-4a00-96ed-426981211949" providerId="ADAL" clId="{286E06FA-A241-4996-95E1-99FA2D6C878D}" dt="2021-08-26T20:36:04.196" v="9401" actId="20577"/>
          <ac:spMkLst>
            <pc:docMk/>
            <pc:sldMk cId="1654613301" sldId="259"/>
            <ac:spMk id="11" creationId="{17A6725A-C8DE-4C71-9F5A-16D706018F60}"/>
          </ac:spMkLst>
        </pc:spChg>
        <pc:spChg chg="mod">
          <ac:chgData name="Evans, Katy" userId="3337774e-2a1d-4a00-96ed-426981211949" providerId="ADAL" clId="{286E06FA-A241-4996-95E1-99FA2D6C878D}" dt="2021-08-19T21:36:35.719" v="8833" actId="20577"/>
          <ac:spMkLst>
            <pc:docMk/>
            <pc:sldMk cId="1654613301" sldId="259"/>
            <ac:spMk id="12" creationId="{7BC65A2C-ECF4-40CE-90E1-43A90C5BC9E1}"/>
          </ac:spMkLst>
        </pc:spChg>
        <pc:spChg chg="mod">
          <ac:chgData name="Evans, Katy" userId="3337774e-2a1d-4a00-96ed-426981211949" providerId="ADAL" clId="{286E06FA-A241-4996-95E1-99FA2D6C878D}" dt="2021-08-19T15:30:54.993" v="122" actId="404"/>
          <ac:spMkLst>
            <pc:docMk/>
            <pc:sldMk cId="1654613301" sldId="259"/>
            <ac:spMk id="25" creationId="{15474402-3BDD-478F-A20A-E345E259E60B}"/>
          </ac:spMkLst>
        </pc:spChg>
      </pc:sldChg>
      <pc:sldChg chg="delSp modSp del mod ord">
        <pc:chgData name="Evans, Katy" userId="3337774e-2a1d-4a00-96ed-426981211949" providerId="ADAL" clId="{286E06FA-A241-4996-95E1-99FA2D6C878D}" dt="2021-08-19T15:32:18.326" v="273" actId="47"/>
        <pc:sldMkLst>
          <pc:docMk/>
          <pc:sldMk cId="4155700233" sldId="289"/>
        </pc:sldMkLst>
        <pc:picChg chg="mod">
          <ac:chgData name="Evans, Katy" userId="3337774e-2a1d-4a00-96ed-426981211949" providerId="ADAL" clId="{286E06FA-A241-4996-95E1-99FA2D6C878D}" dt="2021-08-19T15:28:31.598" v="3" actId="1076"/>
          <ac:picMkLst>
            <pc:docMk/>
            <pc:sldMk cId="4155700233" sldId="289"/>
            <ac:picMk id="6" creationId="{93149F5D-62E5-4736-95FC-2407428416C3}"/>
          </ac:picMkLst>
        </pc:picChg>
        <pc:picChg chg="del">
          <ac:chgData name="Evans, Katy" userId="3337774e-2a1d-4a00-96ed-426981211949" providerId="ADAL" clId="{286E06FA-A241-4996-95E1-99FA2D6C878D}" dt="2021-08-19T15:28:16.129" v="1" actId="478"/>
          <ac:picMkLst>
            <pc:docMk/>
            <pc:sldMk cId="4155700233" sldId="289"/>
            <ac:picMk id="1026" creationId="{2E33929B-2235-4B47-8B06-67A435D211CD}"/>
          </ac:picMkLst>
        </pc:picChg>
      </pc:sldChg>
      <pc:sldChg chg="addSp delSp modSp add mod ord">
        <pc:chgData name="Evans, Katy" userId="3337774e-2a1d-4a00-96ed-426981211949" providerId="ADAL" clId="{286E06FA-A241-4996-95E1-99FA2D6C878D}" dt="2021-08-19T19:57:40.672" v="3975" actId="404"/>
        <pc:sldMkLst>
          <pc:docMk/>
          <pc:sldMk cId="3570059620" sldId="290"/>
        </pc:sldMkLst>
        <pc:spChg chg="add del mod">
          <ac:chgData name="Evans, Katy" userId="3337774e-2a1d-4a00-96ed-426981211949" providerId="ADAL" clId="{286E06FA-A241-4996-95E1-99FA2D6C878D}" dt="2021-08-19T15:35:42.135" v="575" actId="478"/>
          <ac:spMkLst>
            <pc:docMk/>
            <pc:sldMk cId="3570059620" sldId="290"/>
            <ac:spMk id="4" creationId="{2DF64536-F4F2-47F5-A90B-82A3B7D47754}"/>
          </ac:spMkLst>
        </pc:spChg>
        <pc:spChg chg="add del mod">
          <ac:chgData name="Evans, Katy" userId="3337774e-2a1d-4a00-96ed-426981211949" providerId="ADAL" clId="{286E06FA-A241-4996-95E1-99FA2D6C878D}" dt="2021-08-19T18:38:01.160" v="3457" actId="478"/>
          <ac:spMkLst>
            <pc:docMk/>
            <pc:sldMk cId="3570059620" sldId="290"/>
            <ac:spMk id="6" creationId="{B643D006-0D8F-41B0-AE70-84372F3DA75B}"/>
          </ac:spMkLst>
        </pc:spChg>
        <pc:spChg chg="add del mod">
          <ac:chgData name="Evans, Katy" userId="3337774e-2a1d-4a00-96ed-426981211949" providerId="ADAL" clId="{286E06FA-A241-4996-95E1-99FA2D6C878D}" dt="2021-08-19T15:35:41.227" v="573"/>
          <ac:spMkLst>
            <pc:docMk/>
            <pc:sldMk cId="3570059620" sldId="290"/>
            <ac:spMk id="8" creationId="{E1DB867B-54BA-4EB7-9843-2433E593A9E7}"/>
          </ac:spMkLst>
        </pc:spChg>
        <pc:spChg chg="add mod">
          <ac:chgData name="Evans, Katy" userId="3337774e-2a1d-4a00-96ed-426981211949" providerId="ADAL" clId="{286E06FA-A241-4996-95E1-99FA2D6C878D}" dt="2021-08-19T19:57:26.539" v="3954" actId="20577"/>
          <ac:spMkLst>
            <pc:docMk/>
            <pc:sldMk cId="3570059620" sldId="290"/>
            <ac:spMk id="9" creationId="{FB1A05BB-2553-430F-B159-C40B20F07CA7}"/>
          </ac:spMkLst>
        </pc:spChg>
        <pc:spChg chg="add del mod">
          <ac:chgData name="Evans, Katy" userId="3337774e-2a1d-4a00-96ed-426981211949" providerId="ADAL" clId="{286E06FA-A241-4996-95E1-99FA2D6C878D}" dt="2021-08-19T15:36:08.360" v="618" actId="478"/>
          <ac:spMkLst>
            <pc:docMk/>
            <pc:sldMk cId="3570059620" sldId="290"/>
            <ac:spMk id="10" creationId="{80EB33EE-09B0-42EB-B3D1-9F58387BFAAF}"/>
          </ac:spMkLst>
        </pc:spChg>
        <pc:spChg chg="mod">
          <ac:chgData name="Evans, Katy" userId="3337774e-2a1d-4a00-96ed-426981211949" providerId="ADAL" clId="{286E06FA-A241-4996-95E1-99FA2D6C878D}" dt="2021-08-19T19:57:40.672" v="3975" actId="404"/>
          <ac:spMkLst>
            <pc:docMk/>
            <pc:sldMk cId="3570059620" sldId="290"/>
            <ac:spMk id="11" creationId="{1F92EE3D-C2E8-4ED5-8D15-32E29FCAA57F}"/>
          </ac:spMkLst>
        </pc:spChg>
        <pc:picChg chg="add mod">
          <ac:chgData name="Evans, Katy" userId="3337774e-2a1d-4a00-96ed-426981211949" providerId="ADAL" clId="{286E06FA-A241-4996-95E1-99FA2D6C878D}" dt="2021-08-19T18:39:51.569" v="3474" actId="1076"/>
          <ac:picMkLst>
            <pc:docMk/>
            <pc:sldMk cId="3570059620" sldId="290"/>
            <ac:picMk id="12" creationId="{9EC6AF31-32D8-436C-9F7E-3DE6D04A1C24}"/>
          </ac:picMkLst>
        </pc:picChg>
        <pc:picChg chg="del">
          <ac:chgData name="Evans, Katy" userId="3337774e-2a1d-4a00-96ed-426981211949" providerId="ADAL" clId="{286E06FA-A241-4996-95E1-99FA2D6C878D}" dt="2021-08-19T15:33:34.340" v="306" actId="478"/>
          <ac:picMkLst>
            <pc:docMk/>
            <pc:sldMk cId="3570059620" sldId="290"/>
            <ac:picMk id="2050" creationId="{827D145C-7A20-4A85-9B9D-A86AC7BCD37C}"/>
          </ac:picMkLst>
        </pc:picChg>
      </pc:sldChg>
      <pc:sldChg chg="delSp modSp mod modNotesTx">
        <pc:chgData name="Evans, Katy" userId="3337774e-2a1d-4a00-96ed-426981211949" providerId="ADAL" clId="{286E06FA-A241-4996-95E1-99FA2D6C878D}" dt="2021-08-27T18:03:41.298" v="9422" actId="20577"/>
        <pc:sldMkLst>
          <pc:docMk/>
          <pc:sldMk cId="695019123" sldId="318"/>
        </pc:sldMkLst>
        <pc:spChg chg="mod">
          <ac:chgData name="Evans, Katy" userId="3337774e-2a1d-4a00-96ed-426981211949" providerId="ADAL" clId="{286E06FA-A241-4996-95E1-99FA2D6C878D}" dt="2021-08-27T16:40:36.727" v="9402" actId="1076"/>
          <ac:spMkLst>
            <pc:docMk/>
            <pc:sldMk cId="695019123" sldId="318"/>
            <ac:spMk id="4" creationId="{58339A59-290B-46CB-BDF1-9567A1E68F1C}"/>
          </ac:spMkLst>
        </pc:spChg>
        <pc:spChg chg="del">
          <ac:chgData name="Evans, Katy" userId="3337774e-2a1d-4a00-96ed-426981211949" providerId="ADAL" clId="{286E06FA-A241-4996-95E1-99FA2D6C878D}" dt="2021-08-20T16:51:19.280" v="8984" actId="478"/>
          <ac:spMkLst>
            <pc:docMk/>
            <pc:sldMk cId="695019123" sldId="318"/>
            <ac:spMk id="6" creationId="{A7A133B4-BD23-4ED0-9288-3D3164856E81}"/>
          </ac:spMkLst>
        </pc:spChg>
        <pc:spChg chg="mod">
          <ac:chgData name="Evans, Katy" userId="3337774e-2a1d-4a00-96ed-426981211949" providerId="ADAL" clId="{286E06FA-A241-4996-95E1-99FA2D6C878D}" dt="2021-08-27T16:42:01.966" v="9412" actId="20577"/>
          <ac:spMkLst>
            <pc:docMk/>
            <pc:sldMk cId="695019123" sldId="318"/>
            <ac:spMk id="7" creationId="{EC324804-33CF-4165-ACD9-B44791C3BBBA}"/>
          </ac:spMkLst>
        </pc:spChg>
        <pc:picChg chg="del">
          <ac:chgData name="Evans, Katy" userId="3337774e-2a1d-4a00-96ed-426981211949" providerId="ADAL" clId="{286E06FA-A241-4996-95E1-99FA2D6C878D}" dt="2021-08-20T16:51:19.944" v="8985" actId="478"/>
          <ac:picMkLst>
            <pc:docMk/>
            <pc:sldMk cId="695019123" sldId="318"/>
            <ac:picMk id="5" creationId="{67099FF7-4875-4A21-9340-37CEA70774E3}"/>
          </ac:picMkLst>
        </pc:picChg>
        <pc:picChg chg="mod">
          <ac:chgData name="Evans, Katy" userId="3337774e-2a1d-4a00-96ed-426981211949" providerId="ADAL" clId="{286E06FA-A241-4996-95E1-99FA2D6C878D}" dt="2021-08-20T16:51:13.753" v="8982" actId="1076"/>
          <ac:picMkLst>
            <pc:docMk/>
            <pc:sldMk cId="695019123" sldId="318"/>
            <ac:picMk id="1026" creationId="{36CCD25E-3FAF-4550-98A3-4DC06D75F2E8}"/>
          </ac:picMkLst>
        </pc:picChg>
      </pc:sldChg>
      <pc:sldChg chg="del">
        <pc:chgData name="Evans, Katy" userId="3337774e-2a1d-4a00-96ed-426981211949" providerId="ADAL" clId="{286E06FA-A241-4996-95E1-99FA2D6C878D}" dt="2021-08-19T18:36:51.471" v="3446" actId="47"/>
        <pc:sldMkLst>
          <pc:docMk/>
          <pc:sldMk cId="3474166673" sldId="437"/>
        </pc:sldMkLst>
      </pc:sldChg>
      <pc:sldChg chg="delSp del mod">
        <pc:chgData name="Evans, Katy" userId="3337774e-2a1d-4a00-96ed-426981211949" providerId="ADAL" clId="{286E06FA-A241-4996-95E1-99FA2D6C878D}" dt="2021-08-19T16:30:19.639" v="2189" actId="47"/>
        <pc:sldMkLst>
          <pc:docMk/>
          <pc:sldMk cId="398324879" sldId="613"/>
        </pc:sldMkLst>
        <pc:spChg chg="del">
          <ac:chgData name="Evans, Katy" userId="3337774e-2a1d-4a00-96ed-426981211949" providerId="ADAL" clId="{286E06FA-A241-4996-95E1-99FA2D6C878D}" dt="2021-08-19T16:27:54.517" v="2157" actId="21"/>
          <ac:spMkLst>
            <pc:docMk/>
            <pc:sldMk cId="398324879" sldId="613"/>
            <ac:spMk id="2" creationId="{5D107CF1-4E6A-4846-B6AB-D663CE8411CA}"/>
          </ac:spMkLst>
        </pc:spChg>
      </pc:sldChg>
      <pc:sldChg chg="del">
        <pc:chgData name="Evans, Katy" userId="3337774e-2a1d-4a00-96ed-426981211949" providerId="ADAL" clId="{286E06FA-A241-4996-95E1-99FA2D6C878D}" dt="2021-08-19T18:08:31.822" v="2473" actId="47"/>
        <pc:sldMkLst>
          <pc:docMk/>
          <pc:sldMk cId="886843066" sldId="623"/>
        </pc:sldMkLst>
      </pc:sldChg>
      <pc:sldChg chg="del">
        <pc:chgData name="Evans, Katy" userId="3337774e-2a1d-4a00-96ed-426981211949" providerId="ADAL" clId="{286E06FA-A241-4996-95E1-99FA2D6C878D}" dt="2021-08-19T18:21:54.924" v="2844" actId="47"/>
        <pc:sldMkLst>
          <pc:docMk/>
          <pc:sldMk cId="77840360" sldId="633"/>
        </pc:sldMkLst>
      </pc:sldChg>
      <pc:sldChg chg="del">
        <pc:chgData name="Evans, Katy" userId="3337774e-2a1d-4a00-96ed-426981211949" providerId="ADAL" clId="{286E06FA-A241-4996-95E1-99FA2D6C878D}" dt="2021-08-19T18:30:16.803" v="3285" actId="47"/>
        <pc:sldMkLst>
          <pc:docMk/>
          <pc:sldMk cId="1179643184" sldId="638"/>
        </pc:sldMkLst>
      </pc:sldChg>
      <pc:sldChg chg="del">
        <pc:chgData name="Evans, Katy" userId="3337774e-2a1d-4a00-96ed-426981211949" providerId="ADAL" clId="{286E06FA-A241-4996-95E1-99FA2D6C878D}" dt="2021-08-19T15:34:25.734" v="519" actId="47"/>
        <pc:sldMkLst>
          <pc:docMk/>
          <pc:sldMk cId="1062872251" sldId="694"/>
        </pc:sldMkLst>
      </pc:sldChg>
      <pc:sldChg chg="addSp delSp modSp mod setBg modNotesTx">
        <pc:chgData name="Evans, Katy" userId="3337774e-2a1d-4a00-96ed-426981211949" providerId="ADAL" clId="{286E06FA-A241-4996-95E1-99FA2D6C878D}" dt="2021-08-20T00:19:23.911" v="8904" actId="255"/>
        <pc:sldMkLst>
          <pc:docMk/>
          <pc:sldMk cId="2420805561" sldId="881"/>
        </pc:sldMkLst>
        <pc:spChg chg="mod ord">
          <ac:chgData name="Evans, Katy" userId="3337774e-2a1d-4a00-96ed-426981211949" providerId="ADAL" clId="{286E06FA-A241-4996-95E1-99FA2D6C878D}" dt="2021-08-19T18:37:46.308" v="3456" actId="26606"/>
          <ac:spMkLst>
            <pc:docMk/>
            <pc:sldMk cId="2420805561" sldId="881"/>
            <ac:spMk id="2" creationId="{00000000-0000-0000-0000-000000000000}"/>
          </ac:spMkLst>
        </pc:spChg>
        <pc:spChg chg="mod">
          <ac:chgData name="Evans, Katy" userId="3337774e-2a1d-4a00-96ed-426981211949" providerId="ADAL" clId="{286E06FA-A241-4996-95E1-99FA2D6C878D}" dt="2021-08-19T18:38:15.375" v="3461" actId="1076"/>
          <ac:spMkLst>
            <pc:docMk/>
            <pc:sldMk cId="2420805561" sldId="881"/>
            <ac:spMk id="6" creationId="{8E895C9B-03C4-4591-9F3A-9B3CE50571F1}"/>
          </ac:spMkLst>
        </pc:spChg>
        <pc:spChg chg="mod ord">
          <ac:chgData name="Evans, Katy" userId="3337774e-2a1d-4a00-96ed-426981211949" providerId="ADAL" clId="{286E06FA-A241-4996-95E1-99FA2D6C878D}" dt="2021-08-20T00:19:23.911" v="8904" actId="255"/>
          <ac:spMkLst>
            <pc:docMk/>
            <pc:sldMk cId="2420805561" sldId="881"/>
            <ac:spMk id="8" creationId="{821BB781-0749-46EF-B5C5-DA5FEFB29773}"/>
          </ac:spMkLst>
        </pc:spChg>
        <pc:spChg chg="add">
          <ac:chgData name="Evans, Katy" userId="3337774e-2a1d-4a00-96ed-426981211949" providerId="ADAL" clId="{286E06FA-A241-4996-95E1-99FA2D6C878D}" dt="2021-08-19T18:37:46.308" v="3456" actId="26606"/>
          <ac:spMkLst>
            <pc:docMk/>
            <pc:sldMk cId="2420805561" sldId="881"/>
            <ac:spMk id="13" creationId="{F13C74B1-5B17-4795-BED0-7140497B445A}"/>
          </ac:spMkLst>
        </pc:spChg>
        <pc:spChg chg="del">
          <ac:chgData name="Evans, Katy" userId="3337774e-2a1d-4a00-96ed-426981211949" providerId="ADAL" clId="{286E06FA-A241-4996-95E1-99FA2D6C878D}" dt="2021-08-19T16:03:29.157" v="1358" actId="478"/>
          <ac:spMkLst>
            <pc:docMk/>
            <pc:sldMk cId="2420805561" sldId="881"/>
            <ac:spMk id="14" creationId="{E46AA5D1-E80C-48CA-83C2-46D462CA4460}"/>
          </ac:spMkLst>
        </pc:spChg>
        <pc:spChg chg="add">
          <ac:chgData name="Evans, Katy" userId="3337774e-2a1d-4a00-96ed-426981211949" providerId="ADAL" clId="{286E06FA-A241-4996-95E1-99FA2D6C878D}" dt="2021-08-19T18:37:46.308" v="3456" actId="26606"/>
          <ac:spMkLst>
            <pc:docMk/>
            <pc:sldMk cId="2420805561" sldId="881"/>
            <ac:spMk id="15" creationId="{D4974D33-8DC5-464E-8C6D-BE58F0669C17}"/>
          </ac:spMkLst>
        </pc:spChg>
        <pc:picChg chg="add mod">
          <ac:chgData name="Evans, Katy" userId="3337774e-2a1d-4a00-96ed-426981211949" providerId="ADAL" clId="{286E06FA-A241-4996-95E1-99FA2D6C878D}" dt="2021-08-19T18:37:46.308" v="3456" actId="26606"/>
          <ac:picMkLst>
            <pc:docMk/>
            <pc:sldMk cId="2420805561" sldId="881"/>
            <ac:picMk id="4" creationId="{7B3AA55A-1AF8-4814-BD13-79426CEDDFD2}"/>
          </ac:picMkLst>
        </pc:picChg>
        <pc:picChg chg="del">
          <ac:chgData name="Evans, Katy" userId="3337774e-2a1d-4a00-96ed-426981211949" providerId="ADAL" clId="{286E06FA-A241-4996-95E1-99FA2D6C878D}" dt="2021-08-19T16:03:29.618" v="1359" actId="478"/>
          <ac:picMkLst>
            <pc:docMk/>
            <pc:sldMk cId="2420805561" sldId="881"/>
            <ac:picMk id="10" creationId="{B6AEB9A5-DD61-46BD-9DC2-058BD94FDFEA}"/>
          </ac:picMkLst>
        </pc:picChg>
        <pc:picChg chg="del">
          <ac:chgData name="Evans, Katy" userId="3337774e-2a1d-4a00-96ed-426981211949" providerId="ADAL" clId="{286E06FA-A241-4996-95E1-99FA2D6C878D}" dt="2021-08-19T18:37:37.644" v="3453" actId="478"/>
          <ac:picMkLst>
            <pc:docMk/>
            <pc:sldMk cId="2420805561" sldId="881"/>
            <ac:picMk id="20" creationId="{C7C18660-F02D-4D8B-91D9-4502AF9EABDE}"/>
          </ac:picMkLst>
        </pc:picChg>
      </pc:sldChg>
      <pc:sldChg chg="modSp mod modNotesTx">
        <pc:chgData name="Evans, Katy" userId="3337774e-2a1d-4a00-96ed-426981211949" providerId="ADAL" clId="{286E06FA-A241-4996-95E1-99FA2D6C878D}" dt="2021-08-27T18:03:56.880" v="9424" actId="6549"/>
        <pc:sldMkLst>
          <pc:docMk/>
          <pc:sldMk cId="3196004003" sldId="890"/>
        </pc:sldMkLst>
        <pc:spChg chg="mod">
          <ac:chgData name="Evans, Katy" userId="3337774e-2a1d-4a00-96ed-426981211949" providerId="ADAL" clId="{286E06FA-A241-4996-95E1-99FA2D6C878D}" dt="2021-08-20T16:52:17.429" v="9026" actId="1076"/>
          <ac:spMkLst>
            <pc:docMk/>
            <pc:sldMk cId="3196004003" sldId="890"/>
            <ac:spMk id="6" creationId="{DE96B102-DACC-446C-9437-E08970F96D0F}"/>
          </ac:spMkLst>
        </pc:spChg>
        <pc:picChg chg="mod">
          <ac:chgData name="Evans, Katy" userId="3337774e-2a1d-4a00-96ed-426981211949" providerId="ADAL" clId="{286E06FA-A241-4996-95E1-99FA2D6C878D}" dt="2021-08-20T16:52:19.333" v="9027" actId="1076"/>
          <ac:picMkLst>
            <pc:docMk/>
            <pc:sldMk cId="3196004003" sldId="890"/>
            <ac:picMk id="2" creationId="{45FFCABF-B217-4176-97E2-3C4179F21E25}"/>
          </ac:picMkLst>
        </pc:picChg>
      </pc:sldChg>
      <pc:sldChg chg="delSp modSp mod modNotesTx">
        <pc:chgData name="Evans, Katy" userId="3337774e-2a1d-4a00-96ed-426981211949" providerId="ADAL" clId="{286E06FA-A241-4996-95E1-99FA2D6C878D}" dt="2021-08-27T18:03:51.701" v="9423" actId="20577"/>
        <pc:sldMkLst>
          <pc:docMk/>
          <pc:sldMk cId="4255723134" sldId="906"/>
        </pc:sldMkLst>
        <pc:spChg chg="mod">
          <ac:chgData name="Evans, Katy" userId="3337774e-2a1d-4a00-96ed-426981211949" providerId="ADAL" clId="{286E06FA-A241-4996-95E1-99FA2D6C878D}" dt="2021-08-20T16:51:42.542" v="9020" actId="14100"/>
          <ac:spMkLst>
            <pc:docMk/>
            <pc:sldMk cId="4255723134" sldId="906"/>
            <ac:spMk id="5" creationId="{ADB0C0F8-61C0-496D-8E1D-44B4F591C8FE}"/>
          </ac:spMkLst>
        </pc:spChg>
        <pc:spChg chg="mod">
          <ac:chgData name="Evans, Katy" userId="3337774e-2a1d-4a00-96ed-426981211949" providerId="ADAL" clId="{286E06FA-A241-4996-95E1-99FA2D6C878D}" dt="2021-08-20T16:51:46.350" v="9021" actId="1076"/>
          <ac:spMkLst>
            <pc:docMk/>
            <pc:sldMk cId="4255723134" sldId="906"/>
            <ac:spMk id="8" creationId="{F75B93E2-DF67-496B-ABF3-15F26FC362C1}"/>
          </ac:spMkLst>
        </pc:spChg>
        <pc:picChg chg="del">
          <ac:chgData name="Evans, Katy" userId="3337774e-2a1d-4a00-96ed-426981211949" providerId="ADAL" clId="{286E06FA-A241-4996-95E1-99FA2D6C878D}" dt="2021-08-20T15:35:00.603" v="8963" actId="478"/>
          <ac:picMkLst>
            <pc:docMk/>
            <pc:sldMk cId="4255723134" sldId="906"/>
            <ac:picMk id="3" creationId="{E0BDC5A4-D621-44D1-A3BB-2702982EBC5E}"/>
          </ac:picMkLst>
        </pc:picChg>
      </pc:sldChg>
      <pc:sldChg chg="delSp modSp mod ord modNotesTx">
        <pc:chgData name="Evans, Katy" userId="3337774e-2a1d-4a00-96ed-426981211949" providerId="ADAL" clId="{286E06FA-A241-4996-95E1-99FA2D6C878D}" dt="2021-08-19T20:00:08.978" v="4083" actId="20577"/>
        <pc:sldMkLst>
          <pc:docMk/>
          <pc:sldMk cId="1640368153" sldId="948"/>
        </pc:sldMkLst>
        <pc:spChg chg="mod">
          <ac:chgData name="Evans, Katy" userId="3337774e-2a1d-4a00-96ed-426981211949" providerId="ADAL" clId="{286E06FA-A241-4996-95E1-99FA2D6C878D}" dt="2021-08-19T20:00:06.155" v="4082" actId="20577"/>
          <ac:spMkLst>
            <pc:docMk/>
            <pc:sldMk cId="1640368153" sldId="948"/>
            <ac:spMk id="6" creationId="{8E895C9B-03C4-4591-9F3A-9B3CE50571F1}"/>
          </ac:spMkLst>
        </pc:spChg>
        <pc:spChg chg="mod">
          <ac:chgData name="Evans, Katy" userId="3337774e-2a1d-4a00-96ed-426981211949" providerId="ADAL" clId="{286E06FA-A241-4996-95E1-99FA2D6C878D}" dt="2021-08-19T19:58:45.383" v="3987" actId="1076"/>
          <ac:spMkLst>
            <pc:docMk/>
            <pc:sldMk cId="1640368153" sldId="948"/>
            <ac:spMk id="7" creationId="{44B28510-3182-43EC-B52A-584B72A95320}"/>
          </ac:spMkLst>
        </pc:spChg>
        <pc:spChg chg="del">
          <ac:chgData name="Evans, Katy" userId="3337774e-2a1d-4a00-96ed-426981211949" providerId="ADAL" clId="{286E06FA-A241-4996-95E1-99FA2D6C878D}" dt="2021-08-19T16:03:34.523" v="1360" actId="478"/>
          <ac:spMkLst>
            <pc:docMk/>
            <pc:sldMk cId="1640368153" sldId="948"/>
            <ac:spMk id="9" creationId="{8755C021-9CD3-408A-AF94-4DA936A2BDC2}"/>
          </ac:spMkLst>
        </pc:spChg>
        <pc:picChg chg="mod">
          <ac:chgData name="Evans, Katy" userId="3337774e-2a1d-4a00-96ed-426981211949" providerId="ADAL" clId="{286E06FA-A241-4996-95E1-99FA2D6C878D}" dt="2021-08-19T15:59:05.222" v="1159" actId="1076"/>
          <ac:picMkLst>
            <pc:docMk/>
            <pc:sldMk cId="1640368153" sldId="948"/>
            <ac:picMk id="8" creationId="{E9821D00-4CFE-43FE-9AF8-3DA346839386}"/>
          </ac:picMkLst>
        </pc:picChg>
        <pc:picChg chg="del">
          <ac:chgData name="Evans, Katy" userId="3337774e-2a1d-4a00-96ed-426981211949" providerId="ADAL" clId="{286E06FA-A241-4996-95E1-99FA2D6C878D}" dt="2021-08-19T16:03:35.003" v="1361" actId="478"/>
          <ac:picMkLst>
            <pc:docMk/>
            <pc:sldMk cId="1640368153" sldId="948"/>
            <ac:picMk id="10" creationId="{B6AEB9A5-DD61-46BD-9DC2-058BD94FDFEA}"/>
          </ac:picMkLst>
        </pc:picChg>
      </pc:sldChg>
      <pc:sldChg chg="delSp modSp del mod">
        <pc:chgData name="Evans, Katy" userId="3337774e-2a1d-4a00-96ed-426981211949" providerId="ADAL" clId="{286E06FA-A241-4996-95E1-99FA2D6C878D}" dt="2021-08-19T16:13:57.840" v="1448" actId="47"/>
        <pc:sldMkLst>
          <pc:docMk/>
          <pc:sldMk cId="3799537519" sldId="949"/>
        </pc:sldMkLst>
        <pc:spChg chg="del">
          <ac:chgData name="Evans, Katy" userId="3337774e-2a1d-4a00-96ed-426981211949" providerId="ADAL" clId="{286E06FA-A241-4996-95E1-99FA2D6C878D}" dt="2021-08-19T16:03:53.690" v="1362" actId="478"/>
          <ac:spMkLst>
            <pc:docMk/>
            <pc:sldMk cId="3799537519" sldId="949"/>
            <ac:spMk id="14" creationId="{E46AA5D1-E80C-48CA-83C2-46D462CA4460}"/>
          </ac:spMkLst>
        </pc:spChg>
        <pc:picChg chg="mod">
          <ac:chgData name="Evans, Katy" userId="3337774e-2a1d-4a00-96ed-426981211949" providerId="ADAL" clId="{286E06FA-A241-4996-95E1-99FA2D6C878D}" dt="2021-08-19T16:12:50.395" v="1436" actId="1076"/>
          <ac:picMkLst>
            <pc:docMk/>
            <pc:sldMk cId="3799537519" sldId="949"/>
            <ac:picMk id="9" creationId="{9A8D479B-8E71-4282-9CA2-EDF98D22AEA9}"/>
          </ac:picMkLst>
        </pc:picChg>
        <pc:picChg chg="del">
          <ac:chgData name="Evans, Katy" userId="3337774e-2a1d-4a00-96ed-426981211949" providerId="ADAL" clId="{286E06FA-A241-4996-95E1-99FA2D6C878D}" dt="2021-08-19T16:03:54.208" v="1363" actId="478"/>
          <ac:picMkLst>
            <pc:docMk/>
            <pc:sldMk cId="3799537519" sldId="949"/>
            <ac:picMk id="10" creationId="{B6AEB9A5-DD61-46BD-9DC2-058BD94FDFEA}"/>
          </ac:picMkLst>
        </pc:picChg>
      </pc:sldChg>
      <pc:sldChg chg="modSp add del mod">
        <pc:chgData name="Evans, Katy" userId="3337774e-2a1d-4a00-96ed-426981211949" providerId="ADAL" clId="{286E06FA-A241-4996-95E1-99FA2D6C878D}" dt="2021-08-19T16:21:52.278" v="1861" actId="47"/>
        <pc:sldMkLst>
          <pc:docMk/>
          <pc:sldMk cId="592005016" sldId="951"/>
        </pc:sldMkLst>
        <pc:spChg chg="mod">
          <ac:chgData name="Evans, Katy" userId="3337774e-2a1d-4a00-96ed-426981211949" providerId="ADAL" clId="{286E06FA-A241-4996-95E1-99FA2D6C878D}" dt="2021-08-19T16:15:46.473" v="1458" actId="20577"/>
          <ac:spMkLst>
            <pc:docMk/>
            <pc:sldMk cId="592005016" sldId="951"/>
            <ac:spMk id="12" creationId="{202DEFC5-0C6F-48D9-93D9-B015430C1A86}"/>
          </ac:spMkLst>
        </pc:spChg>
        <pc:picChg chg="mod">
          <ac:chgData name="Evans, Katy" userId="3337774e-2a1d-4a00-96ed-426981211949" providerId="ADAL" clId="{286E06FA-A241-4996-95E1-99FA2D6C878D}" dt="2021-08-19T16:16:26.641" v="1462" actId="1076"/>
          <ac:picMkLst>
            <pc:docMk/>
            <pc:sldMk cId="592005016" sldId="951"/>
            <ac:picMk id="5" creationId="{D2B32F0D-2F38-46F4-85E2-756732A81134}"/>
          </ac:picMkLst>
        </pc:picChg>
      </pc:sldChg>
      <pc:sldChg chg="del">
        <pc:chgData name="Evans, Katy" userId="3337774e-2a1d-4a00-96ed-426981211949" providerId="ADAL" clId="{286E06FA-A241-4996-95E1-99FA2D6C878D}" dt="2021-08-19T16:37:37.106" v="2301" actId="47"/>
        <pc:sldMkLst>
          <pc:docMk/>
          <pc:sldMk cId="586990471" sldId="953"/>
        </pc:sldMkLst>
      </pc:sldChg>
      <pc:sldChg chg="modSp del mod">
        <pc:chgData name="Evans, Katy" userId="3337774e-2a1d-4a00-96ed-426981211949" providerId="ADAL" clId="{286E06FA-A241-4996-95E1-99FA2D6C878D}" dt="2021-08-19T18:15:27.994" v="2668" actId="47"/>
        <pc:sldMkLst>
          <pc:docMk/>
          <pc:sldMk cId="1964467394" sldId="960"/>
        </pc:sldMkLst>
        <pc:spChg chg="mod">
          <ac:chgData name="Evans, Katy" userId="3337774e-2a1d-4a00-96ed-426981211949" providerId="ADAL" clId="{286E06FA-A241-4996-95E1-99FA2D6C878D}" dt="2021-08-19T18:12:41.611" v="2525" actId="1076"/>
          <ac:spMkLst>
            <pc:docMk/>
            <pc:sldMk cId="1964467394" sldId="960"/>
            <ac:spMk id="7" creationId="{DCAD7E88-A537-4232-8DA4-A4C6C7DD3872}"/>
          </ac:spMkLst>
        </pc:spChg>
        <pc:spChg chg="mod">
          <ac:chgData name="Evans, Katy" userId="3337774e-2a1d-4a00-96ed-426981211949" providerId="ADAL" clId="{286E06FA-A241-4996-95E1-99FA2D6C878D}" dt="2021-08-19T18:12:41.168" v="2524" actId="1076"/>
          <ac:spMkLst>
            <pc:docMk/>
            <pc:sldMk cId="1964467394" sldId="960"/>
            <ac:spMk id="8" creationId="{6788924D-3A0B-483C-8E47-777A1ADC0338}"/>
          </ac:spMkLst>
        </pc:spChg>
        <pc:picChg chg="mod modCrop">
          <ac:chgData name="Evans, Katy" userId="3337774e-2a1d-4a00-96ed-426981211949" providerId="ADAL" clId="{286E06FA-A241-4996-95E1-99FA2D6C878D}" dt="2021-08-19T18:15:01.238" v="2662" actId="732"/>
          <ac:picMkLst>
            <pc:docMk/>
            <pc:sldMk cId="1964467394" sldId="960"/>
            <ac:picMk id="4" creationId="{3C0E5B2E-82DC-4AA8-A2E5-1F98ED50C2D9}"/>
          </ac:picMkLst>
        </pc:picChg>
      </pc:sldChg>
      <pc:sldChg chg="addSp delSp modSp del mod">
        <pc:chgData name="Evans, Katy" userId="3337774e-2a1d-4a00-96ed-426981211949" providerId="ADAL" clId="{286E06FA-A241-4996-95E1-99FA2D6C878D}" dt="2021-08-19T18:26:30.521" v="3187" actId="47"/>
        <pc:sldMkLst>
          <pc:docMk/>
          <pc:sldMk cId="3944796484" sldId="963"/>
        </pc:sldMkLst>
        <pc:picChg chg="add del mod modCrop">
          <ac:chgData name="Evans, Katy" userId="3337774e-2a1d-4a00-96ed-426981211949" providerId="ADAL" clId="{286E06FA-A241-4996-95E1-99FA2D6C878D}" dt="2021-08-19T18:26:00.641" v="3178" actId="732"/>
          <ac:picMkLst>
            <pc:docMk/>
            <pc:sldMk cId="3944796484" sldId="963"/>
            <ac:picMk id="4" creationId="{7AD59FCE-DBF0-4A90-BE21-AEC1E1324949}"/>
          </ac:picMkLst>
        </pc:picChg>
      </pc:sldChg>
      <pc:sldChg chg="delSp modSp del mod">
        <pc:chgData name="Evans, Katy" userId="3337774e-2a1d-4a00-96ed-426981211949" providerId="ADAL" clId="{286E06FA-A241-4996-95E1-99FA2D6C878D}" dt="2021-08-19T21:29:37.517" v="8595" actId="47"/>
        <pc:sldMkLst>
          <pc:docMk/>
          <pc:sldMk cId="1088615413" sldId="966"/>
        </pc:sldMkLst>
        <pc:spChg chg="mod">
          <ac:chgData name="Evans, Katy" userId="3337774e-2a1d-4a00-96ed-426981211949" providerId="ADAL" clId="{286E06FA-A241-4996-95E1-99FA2D6C878D}" dt="2021-08-19T18:33:40.419" v="3345" actId="403"/>
          <ac:spMkLst>
            <pc:docMk/>
            <pc:sldMk cId="1088615413" sldId="966"/>
            <ac:spMk id="7" creationId="{84EDB97F-9BB7-46C5-917F-DF04A64B4E6E}"/>
          </ac:spMkLst>
        </pc:spChg>
        <pc:spChg chg="del">
          <ac:chgData name="Evans, Katy" userId="3337774e-2a1d-4a00-96ed-426981211949" providerId="ADAL" clId="{286E06FA-A241-4996-95E1-99FA2D6C878D}" dt="2021-08-19T18:34:46.280" v="3412" actId="478"/>
          <ac:spMkLst>
            <pc:docMk/>
            <pc:sldMk cId="1088615413" sldId="966"/>
            <ac:spMk id="14" creationId="{E46AA5D1-E80C-48CA-83C2-46D462CA4460}"/>
          </ac:spMkLst>
        </pc:spChg>
        <pc:spChg chg="mod">
          <ac:chgData name="Evans, Katy" userId="3337774e-2a1d-4a00-96ed-426981211949" providerId="ADAL" clId="{286E06FA-A241-4996-95E1-99FA2D6C878D}" dt="2021-08-19T19:22:17.742" v="3762" actId="20577"/>
          <ac:spMkLst>
            <pc:docMk/>
            <pc:sldMk cId="1088615413" sldId="966"/>
            <ac:spMk id="15" creationId="{D7618206-2FED-4796-B137-9ADA00B4FFC6}"/>
          </ac:spMkLst>
        </pc:spChg>
        <pc:picChg chg="mod">
          <ac:chgData name="Evans, Katy" userId="3337774e-2a1d-4a00-96ed-426981211949" providerId="ADAL" clId="{286E06FA-A241-4996-95E1-99FA2D6C878D}" dt="2021-08-19T18:33:23.684" v="3337" actId="14100"/>
          <ac:picMkLst>
            <pc:docMk/>
            <pc:sldMk cId="1088615413" sldId="966"/>
            <ac:picMk id="8" creationId="{7B9C821F-E9B5-40E1-8F80-F34A8FDA4387}"/>
          </ac:picMkLst>
        </pc:picChg>
        <pc:picChg chg="del">
          <ac:chgData name="Evans, Katy" userId="3337774e-2a1d-4a00-96ed-426981211949" providerId="ADAL" clId="{286E06FA-A241-4996-95E1-99FA2D6C878D}" dt="2021-08-19T18:34:46.864" v="3413" actId="478"/>
          <ac:picMkLst>
            <pc:docMk/>
            <pc:sldMk cId="1088615413" sldId="966"/>
            <ac:picMk id="10" creationId="{B6AEB9A5-DD61-46BD-9DC2-058BD94FDFEA}"/>
          </ac:picMkLst>
        </pc:picChg>
      </pc:sldChg>
      <pc:sldChg chg="addSp delSp modSp add del mod modShow modNotesTx">
        <pc:chgData name="Evans, Katy" userId="3337774e-2a1d-4a00-96ed-426981211949" providerId="ADAL" clId="{286E06FA-A241-4996-95E1-99FA2D6C878D}" dt="2021-08-27T18:13:34.957" v="10203" actId="2696"/>
        <pc:sldMkLst>
          <pc:docMk/>
          <pc:sldMk cId="2680864696" sldId="967"/>
        </pc:sldMkLst>
        <pc:spChg chg="add del mod">
          <ac:chgData name="Evans, Katy" userId="3337774e-2a1d-4a00-96ed-426981211949" providerId="ADAL" clId="{286E06FA-A241-4996-95E1-99FA2D6C878D}" dt="2021-08-19T18:32:16.252" v="3323" actId="478"/>
          <ac:spMkLst>
            <pc:docMk/>
            <pc:sldMk cId="2680864696" sldId="967"/>
            <ac:spMk id="5" creationId="{EAC9AB9D-8560-4B12-B645-EBC87A5FA1F8}"/>
          </ac:spMkLst>
        </pc:spChg>
        <pc:spChg chg="del mod">
          <ac:chgData name="Evans, Katy" userId="3337774e-2a1d-4a00-96ed-426981211949" providerId="ADAL" clId="{286E06FA-A241-4996-95E1-99FA2D6C878D}" dt="2021-08-19T18:32:14.132" v="3321" actId="478"/>
          <ac:spMkLst>
            <pc:docMk/>
            <pc:sldMk cId="2680864696" sldId="967"/>
            <ac:spMk id="6" creationId="{8E895C9B-03C4-4591-9F3A-9B3CE50571F1}"/>
          </ac:spMkLst>
        </pc:spChg>
        <pc:spChg chg="del">
          <ac:chgData name="Evans, Katy" userId="3337774e-2a1d-4a00-96ed-426981211949" providerId="ADAL" clId="{286E06FA-A241-4996-95E1-99FA2D6C878D}" dt="2021-08-19T18:31:59.510" v="3317" actId="478"/>
          <ac:spMkLst>
            <pc:docMk/>
            <pc:sldMk cId="2680864696" sldId="967"/>
            <ac:spMk id="14" creationId="{E46AA5D1-E80C-48CA-83C2-46D462CA4460}"/>
          </ac:spMkLst>
        </pc:spChg>
        <pc:picChg chg="mod modCrop">
          <ac:chgData name="Evans, Katy" userId="3337774e-2a1d-4a00-96ed-426981211949" providerId="ADAL" clId="{286E06FA-A241-4996-95E1-99FA2D6C878D}" dt="2021-08-19T18:32:47.206" v="3332" actId="1076"/>
          <ac:picMkLst>
            <pc:docMk/>
            <pc:sldMk cId="2680864696" sldId="967"/>
            <ac:picMk id="3" creationId="{F8B246BD-2923-4166-B806-1D575005B959}"/>
          </ac:picMkLst>
        </pc:picChg>
        <pc:picChg chg="del">
          <ac:chgData name="Evans, Katy" userId="3337774e-2a1d-4a00-96ed-426981211949" providerId="ADAL" clId="{286E06FA-A241-4996-95E1-99FA2D6C878D}" dt="2021-08-19T18:32:00.192" v="3318" actId="478"/>
          <ac:picMkLst>
            <pc:docMk/>
            <pc:sldMk cId="2680864696" sldId="967"/>
            <ac:picMk id="10" creationId="{B6AEB9A5-DD61-46BD-9DC2-058BD94FDFEA}"/>
          </ac:picMkLst>
        </pc:picChg>
      </pc:sldChg>
      <pc:sldChg chg="delSp modSp mod">
        <pc:chgData name="Evans, Katy" userId="3337774e-2a1d-4a00-96ed-426981211949" providerId="ADAL" clId="{286E06FA-A241-4996-95E1-99FA2D6C878D}" dt="2021-08-19T18:34:50.441" v="3415" actId="478"/>
        <pc:sldMkLst>
          <pc:docMk/>
          <pc:sldMk cId="2610747713" sldId="968"/>
        </pc:sldMkLst>
        <pc:spChg chg="mod">
          <ac:chgData name="Evans, Katy" userId="3337774e-2a1d-4a00-96ed-426981211949" providerId="ADAL" clId="{286E06FA-A241-4996-95E1-99FA2D6C878D}" dt="2021-08-19T18:34:32.405" v="3409" actId="404"/>
          <ac:spMkLst>
            <pc:docMk/>
            <pc:sldMk cId="2610747713" sldId="968"/>
            <ac:spMk id="5" creationId="{059C07F1-CD5B-4E43-9519-5595CA7C623E}"/>
          </ac:spMkLst>
        </pc:spChg>
        <pc:spChg chg="del">
          <ac:chgData name="Evans, Katy" userId="3337774e-2a1d-4a00-96ed-426981211949" providerId="ADAL" clId="{286E06FA-A241-4996-95E1-99FA2D6C878D}" dt="2021-08-19T18:34:49.279" v="3414" actId="478"/>
          <ac:spMkLst>
            <pc:docMk/>
            <pc:sldMk cId="2610747713" sldId="968"/>
            <ac:spMk id="14" creationId="{E46AA5D1-E80C-48CA-83C2-46D462CA4460}"/>
          </ac:spMkLst>
        </pc:spChg>
        <pc:picChg chg="mod modCrop">
          <ac:chgData name="Evans, Katy" userId="3337774e-2a1d-4a00-96ed-426981211949" providerId="ADAL" clId="{286E06FA-A241-4996-95E1-99FA2D6C878D}" dt="2021-08-19T18:34:41.301" v="3411" actId="1076"/>
          <ac:picMkLst>
            <pc:docMk/>
            <pc:sldMk cId="2610747713" sldId="968"/>
            <ac:picMk id="7" creationId="{54F72194-E42B-47C1-A55D-A51BD6D20127}"/>
          </ac:picMkLst>
        </pc:picChg>
        <pc:picChg chg="del">
          <ac:chgData name="Evans, Katy" userId="3337774e-2a1d-4a00-96ed-426981211949" providerId="ADAL" clId="{286E06FA-A241-4996-95E1-99FA2D6C878D}" dt="2021-08-19T18:34:50.441" v="3415" actId="478"/>
          <ac:picMkLst>
            <pc:docMk/>
            <pc:sldMk cId="2610747713" sldId="968"/>
            <ac:picMk id="10" creationId="{B6AEB9A5-DD61-46BD-9DC2-058BD94FDFEA}"/>
          </ac:picMkLst>
        </pc:picChg>
      </pc:sldChg>
      <pc:sldChg chg="addSp delSp modSp del mod">
        <pc:chgData name="Evans, Katy" userId="3337774e-2a1d-4a00-96ed-426981211949" providerId="ADAL" clId="{286E06FA-A241-4996-95E1-99FA2D6C878D}" dt="2021-08-19T20:36:08.381" v="6256" actId="47"/>
        <pc:sldMkLst>
          <pc:docMk/>
          <pc:sldMk cId="2592790715" sldId="979"/>
        </pc:sldMkLst>
        <pc:spChg chg="mod">
          <ac:chgData name="Evans, Katy" userId="3337774e-2a1d-4a00-96ed-426981211949" providerId="ADAL" clId="{286E06FA-A241-4996-95E1-99FA2D6C878D}" dt="2021-08-19T19:20:52.003" v="3711" actId="6549"/>
          <ac:spMkLst>
            <pc:docMk/>
            <pc:sldMk cId="2592790715" sldId="979"/>
            <ac:spMk id="4" creationId="{58339A59-290B-46CB-BDF1-9567A1E68F1C}"/>
          </ac:spMkLst>
        </pc:spChg>
        <pc:spChg chg="del">
          <ac:chgData name="Evans, Katy" userId="3337774e-2a1d-4a00-96ed-426981211949" providerId="ADAL" clId="{286E06FA-A241-4996-95E1-99FA2D6C878D}" dt="2021-08-19T16:27:03.875" v="2063" actId="478"/>
          <ac:spMkLst>
            <pc:docMk/>
            <pc:sldMk cId="2592790715" sldId="979"/>
            <ac:spMk id="6" creationId="{A7A133B4-BD23-4ED0-9288-3D3164856E81}"/>
          </ac:spMkLst>
        </pc:spChg>
        <pc:spChg chg="add del mod">
          <ac:chgData name="Evans, Katy" userId="3337774e-2a1d-4a00-96ed-426981211949" providerId="ADAL" clId="{286E06FA-A241-4996-95E1-99FA2D6C878D}" dt="2021-08-19T16:31:46.052" v="2211" actId="478"/>
          <ac:spMkLst>
            <pc:docMk/>
            <pc:sldMk cId="2592790715" sldId="979"/>
            <ac:spMk id="8" creationId="{52FD574B-FCA3-4F3C-9C5D-D99045574ED3}"/>
          </ac:spMkLst>
        </pc:spChg>
        <pc:spChg chg="mod">
          <ac:chgData name="Evans, Katy" userId="3337774e-2a1d-4a00-96ed-426981211949" providerId="ADAL" clId="{286E06FA-A241-4996-95E1-99FA2D6C878D}" dt="2021-08-19T16:32:11.057" v="2221" actId="1076"/>
          <ac:spMkLst>
            <pc:docMk/>
            <pc:sldMk cId="2592790715" sldId="979"/>
            <ac:spMk id="11" creationId="{41F351A0-8047-4564-9BF5-880744A610C4}"/>
          </ac:spMkLst>
        </pc:spChg>
        <pc:picChg chg="del">
          <ac:chgData name="Evans, Katy" userId="3337774e-2a1d-4a00-96ed-426981211949" providerId="ADAL" clId="{286E06FA-A241-4996-95E1-99FA2D6C878D}" dt="2021-08-19T16:27:04.281" v="2064" actId="478"/>
          <ac:picMkLst>
            <pc:docMk/>
            <pc:sldMk cId="2592790715" sldId="979"/>
            <ac:picMk id="5" creationId="{67099FF7-4875-4A21-9340-37CEA70774E3}"/>
          </ac:picMkLst>
        </pc:picChg>
        <pc:picChg chg="add mod">
          <ac:chgData name="Evans, Katy" userId="3337774e-2a1d-4a00-96ed-426981211949" providerId="ADAL" clId="{286E06FA-A241-4996-95E1-99FA2D6C878D}" dt="2021-08-19T16:32:05.818" v="2219" actId="1076"/>
          <ac:picMkLst>
            <pc:docMk/>
            <pc:sldMk cId="2592790715" sldId="979"/>
            <ac:picMk id="12" creationId="{74E53886-D143-4069-BF2A-BF1BB02C4C7F}"/>
          </ac:picMkLst>
        </pc:picChg>
        <pc:picChg chg="del">
          <ac:chgData name="Evans, Katy" userId="3337774e-2a1d-4a00-96ed-426981211949" providerId="ADAL" clId="{286E06FA-A241-4996-95E1-99FA2D6C878D}" dt="2021-08-19T16:31:39.192" v="2207" actId="478"/>
          <ac:picMkLst>
            <pc:docMk/>
            <pc:sldMk cId="2592790715" sldId="979"/>
            <ac:picMk id="13" creationId="{F37DD26D-0623-454D-9C51-EF64FE9636A1}"/>
          </ac:picMkLst>
        </pc:picChg>
      </pc:sldChg>
      <pc:sldChg chg="delSp modSp del mod">
        <pc:chgData name="Evans, Katy" userId="3337774e-2a1d-4a00-96ed-426981211949" providerId="ADAL" clId="{286E06FA-A241-4996-95E1-99FA2D6C878D}" dt="2021-08-19T20:46:48.435" v="6892" actId="47"/>
        <pc:sldMkLst>
          <pc:docMk/>
          <pc:sldMk cId="3643188919" sldId="981"/>
        </pc:sldMkLst>
        <pc:spChg chg="mod">
          <ac:chgData name="Evans, Katy" userId="3337774e-2a1d-4a00-96ed-426981211949" providerId="ADAL" clId="{286E06FA-A241-4996-95E1-99FA2D6C878D}" dt="2021-08-19T19:19:59.632" v="3674" actId="20577"/>
          <ac:spMkLst>
            <pc:docMk/>
            <pc:sldMk cId="3643188919" sldId="981"/>
            <ac:spMk id="4" creationId="{58339A59-290B-46CB-BDF1-9567A1E68F1C}"/>
          </ac:spMkLst>
        </pc:spChg>
        <pc:spChg chg="mod">
          <ac:chgData name="Evans, Katy" userId="3337774e-2a1d-4a00-96ed-426981211949" providerId="ADAL" clId="{286E06FA-A241-4996-95E1-99FA2D6C878D}" dt="2021-08-19T18:43:08.899" v="3512" actId="14100"/>
          <ac:spMkLst>
            <pc:docMk/>
            <pc:sldMk cId="3643188919" sldId="981"/>
            <ac:spMk id="9" creationId="{E5DE1908-5F90-452E-8121-F2F47BF259BC}"/>
          </ac:spMkLst>
        </pc:spChg>
        <pc:spChg chg="del">
          <ac:chgData name="Evans, Katy" userId="3337774e-2a1d-4a00-96ed-426981211949" providerId="ADAL" clId="{286E06FA-A241-4996-95E1-99FA2D6C878D}" dt="2021-08-19T18:12:16.068" v="2516" actId="478"/>
          <ac:spMkLst>
            <pc:docMk/>
            <pc:sldMk cId="3643188919" sldId="981"/>
            <ac:spMk id="13" creationId="{E7136391-E9FB-4AE6-A4D1-CB90F98FE76D}"/>
          </ac:spMkLst>
        </pc:spChg>
        <pc:picChg chg="mod">
          <ac:chgData name="Evans, Katy" userId="3337774e-2a1d-4a00-96ed-426981211949" providerId="ADAL" clId="{286E06FA-A241-4996-95E1-99FA2D6C878D}" dt="2021-08-19T16:38:19.778" v="2307" actId="14100"/>
          <ac:picMkLst>
            <pc:docMk/>
            <pc:sldMk cId="3643188919" sldId="981"/>
            <ac:picMk id="10" creationId="{D4517916-412B-4CBB-8611-4562DCCAF45D}"/>
          </ac:picMkLst>
        </pc:picChg>
        <pc:picChg chg="del">
          <ac:chgData name="Evans, Katy" userId="3337774e-2a1d-4a00-96ed-426981211949" providerId="ADAL" clId="{286E06FA-A241-4996-95E1-99FA2D6C878D}" dt="2021-08-19T18:12:17.174" v="2517" actId="478"/>
          <ac:picMkLst>
            <pc:docMk/>
            <pc:sldMk cId="3643188919" sldId="981"/>
            <ac:picMk id="12" creationId="{1A0EBEE1-502D-46FA-AF37-DB6A6AAF62D8}"/>
          </ac:picMkLst>
        </pc:picChg>
      </pc:sldChg>
      <pc:sldChg chg="addSp delSp modSp mod modNotesTx">
        <pc:chgData name="Evans, Katy" userId="3337774e-2a1d-4a00-96ed-426981211949" providerId="ADAL" clId="{286E06FA-A241-4996-95E1-99FA2D6C878D}" dt="2021-08-24T16:33:34.304" v="9133" actId="207"/>
        <pc:sldMkLst>
          <pc:docMk/>
          <pc:sldMk cId="562869556" sldId="983"/>
        </pc:sldMkLst>
        <pc:spChg chg="mod">
          <ac:chgData name="Evans, Katy" userId="3337774e-2a1d-4a00-96ed-426981211949" providerId="ADAL" clId="{286E06FA-A241-4996-95E1-99FA2D6C878D}" dt="2021-08-19T20:55:48.636" v="7343" actId="20577"/>
          <ac:spMkLst>
            <pc:docMk/>
            <pc:sldMk cId="562869556" sldId="983"/>
            <ac:spMk id="4" creationId="{58339A59-290B-46CB-BDF1-9567A1E68F1C}"/>
          </ac:spMkLst>
        </pc:spChg>
        <pc:spChg chg="del">
          <ac:chgData name="Evans, Katy" userId="3337774e-2a1d-4a00-96ed-426981211949" providerId="ADAL" clId="{286E06FA-A241-4996-95E1-99FA2D6C878D}" dt="2021-08-19T18:12:10.007" v="2512" actId="478"/>
          <ac:spMkLst>
            <pc:docMk/>
            <pc:sldMk cId="562869556" sldId="983"/>
            <ac:spMk id="6" creationId="{A7A133B4-BD23-4ED0-9288-3D3164856E81}"/>
          </ac:spMkLst>
        </pc:spChg>
        <pc:spChg chg="add mod">
          <ac:chgData name="Evans, Katy" userId="3337774e-2a1d-4a00-96ed-426981211949" providerId="ADAL" clId="{286E06FA-A241-4996-95E1-99FA2D6C878D}" dt="2021-08-19T20:55:05.037" v="7293" actId="1076"/>
          <ac:spMkLst>
            <pc:docMk/>
            <pc:sldMk cId="562869556" sldId="983"/>
            <ac:spMk id="9" creationId="{D2E8DA53-9064-40FB-A6CA-3B71C5EA04A6}"/>
          </ac:spMkLst>
        </pc:spChg>
        <pc:spChg chg="mod">
          <ac:chgData name="Evans, Katy" userId="3337774e-2a1d-4a00-96ed-426981211949" providerId="ADAL" clId="{286E06FA-A241-4996-95E1-99FA2D6C878D}" dt="2021-08-24T16:33:34.304" v="9133" actId="207"/>
          <ac:spMkLst>
            <pc:docMk/>
            <pc:sldMk cId="562869556" sldId="983"/>
            <ac:spMk id="12" creationId="{1DCB4A8E-7AC0-4B7F-A1D4-3425E6D7027F}"/>
          </ac:spMkLst>
        </pc:spChg>
        <pc:picChg chg="del">
          <ac:chgData name="Evans, Katy" userId="3337774e-2a1d-4a00-96ed-426981211949" providerId="ADAL" clId="{286E06FA-A241-4996-95E1-99FA2D6C878D}" dt="2021-08-19T18:12:10.404" v="2513" actId="478"/>
          <ac:picMkLst>
            <pc:docMk/>
            <pc:sldMk cId="562869556" sldId="983"/>
            <ac:picMk id="5" creationId="{67099FF7-4875-4A21-9340-37CEA70774E3}"/>
          </ac:picMkLst>
        </pc:picChg>
        <pc:picChg chg="add mod">
          <ac:chgData name="Evans, Katy" userId="3337774e-2a1d-4a00-96ed-426981211949" providerId="ADAL" clId="{286E06FA-A241-4996-95E1-99FA2D6C878D}" dt="2021-08-19T20:55:12.655" v="7297" actId="1076"/>
          <ac:picMkLst>
            <pc:docMk/>
            <pc:sldMk cId="562869556" sldId="983"/>
            <ac:picMk id="7" creationId="{4B27AF7B-8296-47C1-A411-2E0A55D6CD2B}"/>
          </ac:picMkLst>
        </pc:picChg>
        <pc:picChg chg="add del mod">
          <ac:chgData name="Evans, Katy" userId="3337774e-2a1d-4a00-96ed-426981211949" providerId="ADAL" clId="{286E06FA-A241-4996-95E1-99FA2D6C878D}" dt="2021-08-19T20:53:54.198" v="7266" actId="478"/>
          <ac:picMkLst>
            <pc:docMk/>
            <pc:sldMk cId="562869556" sldId="983"/>
            <ac:picMk id="8" creationId="{4FA72313-111D-4170-B443-891A83C5E4B9}"/>
          </ac:picMkLst>
        </pc:picChg>
        <pc:picChg chg="del">
          <ac:chgData name="Evans, Katy" userId="3337774e-2a1d-4a00-96ed-426981211949" providerId="ADAL" clId="{286E06FA-A241-4996-95E1-99FA2D6C878D}" dt="2021-08-19T18:09:58.161" v="2482" actId="478"/>
          <ac:picMkLst>
            <pc:docMk/>
            <pc:sldMk cId="562869556" sldId="983"/>
            <ac:picMk id="10" creationId="{C4546029-3AC6-48E6-9144-33FB89210A44}"/>
          </ac:picMkLst>
        </pc:picChg>
      </pc:sldChg>
      <pc:sldChg chg="delSp modSp add del mod">
        <pc:chgData name="Evans, Katy" userId="3337774e-2a1d-4a00-96ed-426981211949" providerId="ADAL" clId="{286E06FA-A241-4996-95E1-99FA2D6C878D}" dt="2021-08-19T20:55:53.670" v="7344" actId="47"/>
        <pc:sldMkLst>
          <pc:docMk/>
          <pc:sldMk cId="25444700" sldId="984"/>
        </pc:sldMkLst>
        <pc:spChg chg="mod">
          <ac:chgData name="Evans, Katy" userId="3337774e-2a1d-4a00-96ed-426981211949" providerId="ADAL" clId="{286E06FA-A241-4996-95E1-99FA2D6C878D}" dt="2021-08-19T18:08:43.435" v="2475" actId="108"/>
          <ac:spMkLst>
            <pc:docMk/>
            <pc:sldMk cId="25444700" sldId="984"/>
            <ac:spMk id="4" creationId="{58339A59-290B-46CB-BDF1-9567A1E68F1C}"/>
          </ac:spMkLst>
        </pc:spChg>
        <pc:spChg chg="del">
          <ac:chgData name="Evans, Katy" userId="3337774e-2a1d-4a00-96ed-426981211949" providerId="ADAL" clId="{286E06FA-A241-4996-95E1-99FA2D6C878D}" dt="2021-08-19T18:08:47.759" v="2476" actId="478"/>
          <ac:spMkLst>
            <pc:docMk/>
            <pc:sldMk cId="25444700" sldId="984"/>
            <ac:spMk id="5" creationId="{74A2B352-67F7-4667-B02C-43218650F32E}"/>
          </ac:spMkLst>
        </pc:spChg>
        <pc:spChg chg="del">
          <ac:chgData name="Evans, Katy" userId="3337774e-2a1d-4a00-96ed-426981211949" providerId="ADAL" clId="{286E06FA-A241-4996-95E1-99FA2D6C878D}" dt="2021-08-19T18:12:07.249" v="2510" actId="478"/>
          <ac:spMkLst>
            <pc:docMk/>
            <pc:sldMk cId="25444700" sldId="984"/>
            <ac:spMk id="8" creationId="{50B1FEBE-2D51-490E-ADD4-E3344300D576}"/>
          </ac:spMkLst>
        </pc:spChg>
        <pc:spChg chg="mod">
          <ac:chgData name="Evans, Katy" userId="3337774e-2a1d-4a00-96ed-426981211949" providerId="ADAL" clId="{286E06FA-A241-4996-95E1-99FA2D6C878D}" dt="2021-08-19T18:11:17.059" v="2495" actId="1076"/>
          <ac:spMkLst>
            <pc:docMk/>
            <pc:sldMk cId="25444700" sldId="984"/>
            <ac:spMk id="9" creationId="{3614B70A-B6B2-4ADB-B6B4-5A3CBD09588D}"/>
          </ac:spMkLst>
        </pc:spChg>
        <pc:picChg chg="del">
          <ac:chgData name="Evans, Katy" userId="3337774e-2a1d-4a00-96ed-426981211949" providerId="ADAL" clId="{286E06FA-A241-4996-95E1-99FA2D6C878D}" dt="2021-08-19T18:12:07.884" v="2511" actId="478"/>
          <ac:picMkLst>
            <pc:docMk/>
            <pc:sldMk cId="25444700" sldId="984"/>
            <ac:picMk id="7" creationId="{02343AA7-11E5-4A60-B9AF-0D03E79F3A9A}"/>
          </ac:picMkLst>
        </pc:picChg>
        <pc:picChg chg="mod">
          <ac:chgData name="Evans, Katy" userId="3337774e-2a1d-4a00-96ed-426981211949" providerId="ADAL" clId="{286E06FA-A241-4996-95E1-99FA2D6C878D}" dt="2021-08-19T18:11:18.782" v="2496" actId="1076"/>
          <ac:picMkLst>
            <pc:docMk/>
            <pc:sldMk cId="25444700" sldId="984"/>
            <ac:picMk id="11" creationId="{6078DB10-2FD8-4DC0-8AC0-503E469F574B}"/>
          </ac:picMkLst>
        </pc:picChg>
      </pc:sldChg>
      <pc:sldChg chg="addSp delSp modSp mod">
        <pc:chgData name="Evans, Katy" userId="3337774e-2a1d-4a00-96ed-426981211949" providerId="ADAL" clId="{286E06FA-A241-4996-95E1-99FA2D6C878D}" dt="2021-08-24T16:35:29.510" v="9210" actId="1076"/>
        <pc:sldMkLst>
          <pc:docMk/>
          <pc:sldMk cId="551399319" sldId="985"/>
        </pc:sldMkLst>
        <pc:spChg chg="mod">
          <ac:chgData name="Evans, Katy" userId="3337774e-2a1d-4a00-96ed-426981211949" providerId="ADAL" clId="{286E06FA-A241-4996-95E1-99FA2D6C878D}" dt="2021-08-19T21:09:28.268" v="7976" actId="403"/>
          <ac:spMkLst>
            <pc:docMk/>
            <pc:sldMk cId="551399319" sldId="985"/>
            <ac:spMk id="4" creationId="{58339A59-290B-46CB-BDF1-9567A1E68F1C}"/>
          </ac:spMkLst>
        </pc:spChg>
        <pc:spChg chg="add del">
          <ac:chgData name="Evans, Katy" userId="3337774e-2a1d-4a00-96ed-426981211949" providerId="ADAL" clId="{286E06FA-A241-4996-95E1-99FA2D6C878D}" dt="2021-08-19T18:17:35.693" v="2716" actId="478"/>
          <ac:spMkLst>
            <pc:docMk/>
            <pc:sldMk cId="551399319" sldId="985"/>
            <ac:spMk id="6" creationId="{A7A133B4-BD23-4ED0-9288-3D3164856E81}"/>
          </ac:spMkLst>
        </pc:spChg>
        <pc:spChg chg="add mod">
          <ac:chgData name="Evans, Katy" userId="3337774e-2a1d-4a00-96ed-426981211949" providerId="ADAL" clId="{286E06FA-A241-4996-95E1-99FA2D6C878D}" dt="2021-08-24T16:35:22.495" v="9208" actId="207"/>
          <ac:spMkLst>
            <pc:docMk/>
            <pc:sldMk cId="551399319" sldId="985"/>
            <ac:spMk id="8" creationId="{4F6FA224-B758-4C97-87ED-FF765B4D972D}"/>
          </ac:spMkLst>
        </pc:spChg>
        <pc:spChg chg="mod">
          <ac:chgData name="Evans, Katy" userId="3337774e-2a1d-4a00-96ed-426981211949" providerId="ADAL" clId="{286E06FA-A241-4996-95E1-99FA2D6C878D}" dt="2021-08-24T16:34:02.809" v="9134" actId="207"/>
          <ac:spMkLst>
            <pc:docMk/>
            <pc:sldMk cId="551399319" sldId="985"/>
            <ac:spMk id="10" creationId="{54F532A9-FF25-4503-BDD5-D1984680A0F1}"/>
          </ac:spMkLst>
        </pc:spChg>
        <pc:picChg chg="mod">
          <ac:chgData name="Evans, Katy" userId="3337774e-2a1d-4a00-96ed-426981211949" providerId="ADAL" clId="{286E06FA-A241-4996-95E1-99FA2D6C878D}" dt="2021-08-19T18:15:41.908" v="2671" actId="1076"/>
          <ac:picMkLst>
            <pc:docMk/>
            <pc:sldMk cId="551399319" sldId="985"/>
            <ac:picMk id="2" creationId="{DC80897E-319E-4D3E-9596-FCDB6AAED6A5}"/>
          </ac:picMkLst>
        </pc:picChg>
        <pc:picChg chg="del">
          <ac:chgData name="Evans, Katy" userId="3337774e-2a1d-4a00-96ed-426981211949" providerId="ADAL" clId="{286E06FA-A241-4996-95E1-99FA2D6C878D}" dt="2021-08-19T18:17:36.331" v="2717" actId="478"/>
          <ac:picMkLst>
            <pc:docMk/>
            <pc:sldMk cId="551399319" sldId="985"/>
            <ac:picMk id="5" creationId="{67099FF7-4875-4A21-9340-37CEA70774E3}"/>
          </ac:picMkLst>
        </pc:picChg>
        <pc:picChg chg="add del mod">
          <ac:chgData name="Evans, Katy" userId="3337774e-2a1d-4a00-96ed-426981211949" providerId="ADAL" clId="{286E06FA-A241-4996-95E1-99FA2D6C878D}" dt="2021-08-19T21:09:57.829" v="7984"/>
          <ac:picMkLst>
            <pc:docMk/>
            <pc:sldMk cId="551399319" sldId="985"/>
            <ac:picMk id="9" creationId="{97FBC883-7FE9-4580-A4F9-BE88BE0846F7}"/>
          </ac:picMkLst>
        </pc:picChg>
        <pc:picChg chg="add del mod">
          <ac:chgData name="Evans, Katy" userId="3337774e-2a1d-4a00-96ed-426981211949" providerId="ADAL" clId="{286E06FA-A241-4996-95E1-99FA2D6C878D}" dt="2021-08-24T16:35:29.510" v="9210" actId="1076"/>
          <ac:picMkLst>
            <pc:docMk/>
            <pc:sldMk cId="551399319" sldId="985"/>
            <ac:picMk id="11" creationId="{7A699B2B-A12F-41C0-9C6C-99976BA09213}"/>
          </ac:picMkLst>
        </pc:picChg>
      </pc:sldChg>
      <pc:sldChg chg="delSp modSp del mod ord">
        <pc:chgData name="Evans, Katy" userId="3337774e-2a1d-4a00-96ed-426981211949" providerId="ADAL" clId="{286E06FA-A241-4996-95E1-99FA2D6C878D}" dt="2021-08-19T21:30:12.577" v="8600" actId="47"/>
        <pc:sldMkLst>
          <pc:docMk/>
          <pc:sldMk cId="907725531" sldId="986"/>
        </pc:sldMkLst>
        <pc:spChg chg="del">
          <ac:chgData name="Evans, Katy" userId="3337774e-2a1d-4a00-96ed-426981211949" providerId="ADAL" clId="{286E06FA-A241-4996-95E1-99FA2D6C878D}" dt="2021-08-19T18:30:31.494" v="3288" actId="478"/>
          <ac:spMkLst>
            <pc:docMk/>
            <pc:sldMk cId="907725531" sldId="986"/>
            <ac:spMk id="9" creationId="{59CBEDAB-65B8-4B49-A69B-503666F0F846}"/>
          </ac:spMkLst>
        </pc:spChg>
        <pc:spChg chg="del">
          <ac:chgData name="Evans, Katy" userId="3337774e-2a1d-4a00-96ed-426981211949" providerId="ADAL" clId="{286E06FA-A241-4996-95E1-99FA2D6C878D}" dt="2021-08-19T21:30:08.324" v="8599" actId="478"/>
          <ac:spMkLst>
            <pc:docMk/>
            <pc:sldMk cId="907725531" sldId="986"/>
            <ac:spMk id="10" creationId="{CD35BD4C-EA6E-4755-9E03-75233B6B0264}"/>
          </ac:spMkLst>
        </pc:spChg>
        <pc:spChg chg="mod">
          <ac:chgData name="Evans, Katy" userId="3337774e-2a1d-4a00-96ed-426981211949" providerId="ADAL" clId="{286E06FA-A241-4996-95E1-99FA2D6C878D}" dt="2021-08-19T18:33:09.766" v="3334" actId="108"/>
          <ac:spMkLst>
            <pc:docMk/>
            <pc:sldMk cId="907725531" sldId="986"/>
            <ac:spMk id="13" creationId="{D14A0282-AB9B-4778-874F-375A7210F3FF}"/>
          </ac:spMkLst>
        </pc:spChg>
        <pc:picChg chg="mod">
          <ac:chgData name="Evans, Katy" userId="3337774e-2a1d-4a00-96ed-426981211949" providerId="ADAL" clId="{286E06FA-A241-4996-95E1-99FA2D6C878D}" dt="2021-08-19T18:30:41.602" v="3291" actId="1076"/>
          <ac:picMkLst>
            <pc:docMk/>
            <pc:sldMk cId="907725531" sldId="986"/>
            <ac:picMk id="3" creationId="{7DF37EE0-9638-4160-BDC1-78184549431D}"/>
          </ac:picMkLst>
        </pc:picChg>
        <pc:picChg chg="del">
          <ac:chgData name="Evans, Katy" userId="3337774e-2a1d-4a00-96ed-426981211949" providerId="ADAL" clId="{286E06FA-A241-4996-95E1-99FA2D6C878D}" dt="2021-08-19T18:30:32.198" v="3289" actId="478"/>
          <ac:picMkLst>
            <pc:docMk/>
            <pc:sldMk cId="907725531" sldId="986"/>
            <ac:picMk id="8" creationId="{5BAD2FD8-8F0D-4F4E-BC0F-1751952E1D49}"/>
          </ac:picMkLst>
        </pc:picChg>
      </pc:sldChg>
      <pc:sldChg chg="delSp modSp mod ord modNotesTx">
        <pc:chgData name="Evans, Katy" userId="3337774e-2a1d-4a00-96ed-426981211949" providerId="ADAL" clId="{286E06FA-A241-4996-95E1-99FA2D6C878D}" dt="2021-08-20T15:17:10.746" v="8931" actId="1440"/>
        <pc:sldMkLst>
          <pc:docMk/>
          <pc:sldMk cId="2383144523" sldId="988"/>
        </pc:sldMkLst>
        <pc:spChg chg="mod">
          <ac:chgData name="Evans, Katy" userId="3337774e-2a1d-4a00-96ed-426981211949" providerId="ADAL" clId="{286E06FA-A241-4996-95E1-99FA2D6C878D}" dt="2021-08-20T15:17:06.147" v="8929" actId="6549"/>
          <ac:spMkLst>
            <pc:docMk/>
            <pc:sldMk cId="2383144523" sldId="988"/>
            <ac:spMk id="4" creationId="{58339A59-290B-46CB-BDF1-9567A1E68F1C}"/>
          </ac:spMkLst>
        </pc:spChg>
        <pc:spChg chg="mod">
          <ac:chgData name="Evans, Katy" userId="3337774e-2a1d-4a00-96ed-426981211949" providerId="ADAL" clId="{286E06FA-A241-4996-95E1-99FA2D6C878D}" dt="2021-08-19T15:55:34.552" v="1150" actId="20577"/>
          <ac:spMkLst>
            <pc:docMk/>
            <pc:sldMk cId="2383144523" sldId="988"/>
            <ac:spMk id="9" creationId="{B4D4B22F-D41A-43D5-93C2-55897DBDC582}"/>
          </ac:spMkLst>
        </pc:spChg>
        <pc:spChg chg="del">
          <ac:chgData name="Evans, Katy" userId="3337774e-2a1d-4a00-96ed-426981211949" providerId="ADAL" clId="{286E06FA-A241-4996-95E1-99FA2D6C878D}" dt="2021-08-19T15:54:17.702" v="1005" actId="478"/>
          <ac:spMkLst>
            <pc:docMk/>
            <pc:sldMk cId="2383144523" sldId="988"/>
            <ac:spMk id="11" creationId="{EC7854E9-817A-499E-A021-1E7E17A8DF50}"/>
          </ac:spMkLst>
        </pc:spChg>
        <pc:spChg chg="del">
          <ac:chgData name="Evans, Katy" userId="3337774e-2a1d-4a00-96ed-426981211949" providerId="ADAL" clId="{286E06FA-A241-4996-95E1-99FA2D6C878D}" dt="2021-08-19T16:03:21.205" v="1354" actId="478"/>
          <ac:spMkLst>
            <pc:docMk/>
            <pc:sldMk cId="2383144523" sldId="988"/>
            <ac:spMk id="12" creationId="{DC77B0BD-5F81-453B-9372-07ED333CD864}"/>
          </ac:spMkLst>
        </pc:spChg>
        <pc:picChg chg="mod">
          <ac:chgData name="Evans, Katy" userId="3337774e-2a1d-4a00-96ed-426981211949" providerId="ADAL" clId="{286E06FA-A241-4996-95E1-99FA2D6C878D}" dt="2021-08-20T15:17:10.746" v="8931" actId="1440"/>
          <ac:picMkLst>
            <pc:docMk/>
            <pc:sldMk cId="2383144523" sldId="988"/>
            <ac:picMk id="8" creationId="{892D23C0-2AC8-46DE-B8E6-194A39CA5321}"/>
          </ac:picMkLst>
        </pc:picChg>
        <pc:picChg chg="del">
          <ac:chgData name="Evans, Katy" userId="3337774e-2a1d-4a00-96ed-426981211949" providerId="ADAL" clId="{286E06FA-A241-4996-95E1-99FA2D6C878D}" dt="2021-08-19T16:03:21.989" v="1355" actId="478"/>
          <ac:picMkLst>
            <pc:docMk/>
            <pc:sldMk cId="2383144523" sldId="988"/>
            <ac:picMk id="10" creationId="{32A0E79B-0C28-40FD-AB48-2C726F3CB607}"/>
          </ac:picMkLst>
        </pc:picChg>
        <pc:picChg chg="del">
          <ac:chgData name="Evans, Katy" userId="3337774e-2a1d-4a00-96ed-426981211949" providerId="ADAL" clId="{286E06FA-A241-4996-95E1-99FA2D6C878D}" dt="2021-08-19T15:54:14.644" v="1004" actId="478"/>
          <ac:picMkLst>
            <pc:docMk/>
            <pc:sldMk cId="2383144523" sldId="988"/>
            <ac:picMk id="13" creationId="{E321D062-1291-4100-90BD-68A07AF96884}"/>
          </ac:picMkLst>
        </pc:picChg>
        <pc:picChg chg="mod">
          <ac:chgData name="Evans, Katy" userId="3337774e-2a1d-4a00-96ed-426981211949" providerId="ADAL" clId="{286E06FA-A241-4996-95E1-99FA2D6C878D}" dt="2021-08-19T15:55:38.415" v="1152" actId="1076"/>
          <ac:picMkLst>
            <pc:docMk/>
            <pc:sldMk cId="2383144523" sldId="988"/>
            <ac:picMk id="14" creationId="{87A128A9-6EF3-47ED-98A7-2DD3C71F0005}"/>
          </ac:picMkLst>
        </pc:picChg>
      </pc:sldChg>
      <pc:sldChg chg="addSp delSp modSp mod">
        <pc:chgData name="Evans, Katy" userId="3337774e-2a1d-4a00-96ed-426981211949" providerId="ADAL" clId="{286E06FA-A241-4996-95E1-99FA2D6C878D}" dt="2021-08-19T18:43:42.664" v="3517" actId="1440"/>
        <pc:sldMkLst>
          <pc:docMk/>
          <pc:sldMk cId="2079377512" sldId="989"/>
        </pc:sldMkLst>
        <pc:spChg chg="add del mod">
          <ac:chgData name="Evans, Katy" userId="3337774e-2a1d-4a00-96ed-426981211949" providerId="ADAL" clId="{286E06FA-A241-4996-95E1-99FA2D6C878D}" dt="2021-08-19T18:35:39.303" v="3424" actId="478"/>
          <ac:spMkLst>
            <pc:docMk/>
            <pc:sldMk cId="2079377512" sldId="989"/>
            <ac:spMk id="7" creationId="{34D2F9E3-AEE0-4E6A-9224-C8D8457CF3C6}"/>
          </ac:spMkLst>
        </pc:spChg>
        <pc:spChg chg="del">
          <ac:chgData name="Evans, Katy" userId="3337774e-2a1d-4a00-96ed-426981211949" providerId="ADAL" clId="{286E06FA-A241-4996-95E1-99FA2D6C878D}" dt="2021-08-19T18:35:36.667" v="3423" actId="478"/>
          <ac:spMkLst>
            <pc:docMk/>
            <pc:sldMk cId="2079377512" sldId="989"/>
            <ac:spMk id="9" creationId="{2DC08B04-B35C-491E-9106-469E6C890014}"/>
          </ac:spMkLst>
        </pc:spChg>
        <pc:spChg chg="mod ord">
          <ac:chgData name="Evans, Katy" userId="3337774e-2a1d-4a00-96ed-426981211949" providerId="ADAL" clId="{286E06FA-A241-4996-95E1-99FA2D6C878D}" dt="2021-08-19T18:36:20.486" v="3439" actId="1076"/>
          <ac:spMkLst>
            <pc:docMk/>
            <pc:sldMk cId="2079377512" sldId="989"/>
            <ac:spMk id="11" creationId="{EBE56069-34F2-492B-8DA0-B8D7EEDC1B98}"/>
          </ac:spMkLst>
        </pc:spChg>
        <pc:spChg chg="del">
          <ac:chgData name="Evans, Katy" userId="3337774e-2a1d-4a00-96ed-426981211949" providerId="ADAL" clId="{286E06FA-A241-4996-95E1-99FA2D6C878D}" dt="2021-08-19T18:35:43.903" v="3426" actId="478"/>
          <ac:spMkLst>
            <pc:docMk/>
            <pc:sldMk cId="2079377512" sldId="989"/>
            <ac:spMk id="12" creationId="{89362BC6-1A9F-4C19-AB92-F97D1B7A1BCA}"/>
          </ac:spMkLst>
        </pc:spChg>
        <pc:spChg chg="del">
          <ac:chgData name="Evans, Katy" userId="3337774e-2a1d-4a00-96ed-426981211949" providerId="ADAL" clId="{286E06FA-A241-4996-95E1-99FA2D6C878D}" dt="2021-08-19T18:34:52.169" v="3416" actId="478"/>
          <ac:spMkLst>
            <pc:docMk/>
            <pc:sldMk cId="2079377512" sldId="989"/>
            <ac:spMk id="14" creationId="{970567A9-E530-4FCC-BA30-B048E6FE4EDF}"/>
          </ac:spMkLst>
        </pc:spChg>
        <pc:picChg chg="del">
          <ac:chgData name="Evans, Katy" userId="3337774e-2a1d-4a00-96ed-426981211949" providerId="ADAL" clId="{286E06FA-A241-4996-95E1-99FA2D6C878D}" dt="2021-08-19T18:35:31.312" v="3422" actId="478"/>
          <ac:picMkLst>
            <pc:docMk/>
            <pc:sldMk cId="2079377512" sldId="989"/>
            <ac:picMk id="2" creationId="{CF80073D-6F18-4FD3-A927-80F2B5EC4516}"/>
          </ac:picMkLst>
        </pc:picChg>
        <pc:picChg chg="del">
          <ac:chgData name="Evans, Katy" userId="3337774e-2a1d-4a00-96ed-426981211949" providerId="ADAL" clId="{286E06FA-A241-4996-95E1-99FA2D6C878D}" dt="2021-08-19T18:34:52.776" v="3417" actId="478"/>
          <ac:picMkLst>
            <pc:docMk/>
            <pc:sldMk cId="2079377512" sldId="989"/>
            <ac:picMk id="5" creationId="{67099FF7-4875-4A21-9340-37CEA70774E3}"/>
          </ac:picMkLst>
        </pc:picChg>
        <pc:picChg chg="add mod">
          <ac:chgData name="Evans, Katy" userId="3337774e-2a1d-4a00-96ed-426981211949" providerId="ADAL" clId="{286E06FA-A241-4996-95E1-99FA2D6C878D}" dt="2021-08-19T18:43:42.664" v="3517" actId="1440"/>
          <ac:picMkLst>
            <pc:docMk/>
            <pc:sldMk cId="2079377512" sldId="989"/>
            <ac:picMk id="10" creationId="{2F6F3A89-3C14-492D-BB4D-8EB3CBABF2BC}"/>
          </ac:picMkLst>
        </pc:picChg>
      </pc:sldChg>
      <pc:sldChg chg="del">
        <pc:chgData name="Evans, Katy" userId="3337774e-2a1d-4a00-96ed-426981211949" providerId="ADAL" clId="{286E06FA-A241-4996-95E1-99FA2D6C878D}" dt="2021-08-19T15:54:02.436" v="975" actId="47"/>
        <pc:sldMkLst>
          <pc:docMk/>
          <pc:sldMk cId="569956845" sldId="994"/>
        </pc:sldMkLst>
      </pc:sldChg>
      <pc:sldChg chg="addSp delSp modSp mod modNotesTx">
        <pc:chgData name="Evans, Katy" userId="3337774e-2a1d-4a00-96ed-426981211949" providerId="ADAL" clId="{286E06FA-A241-4996-95E1-99FA2D6C878D}" dt="2021-08-20T16:57:04.515" v="9049" actId="1440"/>
        <pc:sldMkLst>
          <pc:docMk/>
          <pc:sldMk cId="2011422306" sldId="996"/>
        </pc:sldMkLst>
        <pc:spChg chg="add del mod">
          <ac:chgData name="Evans, Katy" userId="3337774e-2a1d-4a00-96ed-426981211949" providerId="ADAL" clId="{286E06FA-A241-4996-95E1-99FA2D6C878D}" dt="2021-08-19T19:59:23.400" v="4063" actId="20577"/>
          <ac:spMkLst>
            <pc:docMk/>
            <pc:sldMk cId="2011422306" sldId="996"/>
            <ac:spMk id="6" creationId="{8E895C9B-03C4-4591-9F3A-9B3CE50571F1}"/>
          </ac:spMkLst>
        </pc:spChg>
        <pc:spChg chg="add del mod">
          <ac:chgData name="Evans, Katy" userId="3337774e-2a1d-4a00-96ed-426981211949" providerId="ADAL" clId="{286E06FA-A241-4996-95E1-99FA2D6C878D}" dt="2021-08-19T15:35:43.172" v="577" actId="478"/>
          <ac:spMkLst>
            <pc:docMk/>
            <pc:sldMk cId="2011422306" sldId="996"/>
            <ac:spMk id="8" creationId="{0FC5C8C3-D312-4178-B8A1-B2BE058C7035}"/>
          </ac:spMkLst>
        </pc:spChg>
        <pc:spChg chg="add del mod">
          <ac:chgData name="Evans, Katy" userId="3337774e-2a1d-4a00-96ed-426981211949" providerId="ADAL" clId="{286E06FA-A241-4996-95E1-99FA2D6C878D}" dt="2021-08-19T15:34:41.750" v="523"/>
          <ac:spMkLst>
            <pc:docMk/>
            <pc:sldMk cId="2011422306" sldId="996"/>
            <ac:spMk id="12" creationId="{86865710-9AC4-4377-A9DD-87E48C00B0C6}"/>
          </ac:spMkLst>
        </pc:spChg>
        <pc:spChg chg="del">
          <ac:chgData name="Evans, Katy" userId="3337774e-2a1d-4a00-96ed-426981211949" providerId="ADAL" clId="{286E06FA-A241-4996-95E1-99FA2D6C878D}" dt="2021-08-19T15:37:24.698" v="623" actId="478"/>
          <ac:spMkLst>
            <pc:docMk/>
            <pc:sldMk cId="2011422306" sldId="996"/>
            <ac:spMk id="13" creationId="{D20125D8-4D8C-4696-B809-743792516483}"/>
          </ac:spMkLst>
        </pc:spChg>
        <pc:spChg chg="del">
          <ac:chgData name="Evans, Katy" userId="3337774e-2a1d-4a00-96ed-426981211949" providerId="ADAL" clId="{286E06FA-A241-4996-95E1-99FA2D6C878D}" dt="2021-08-19T16:03:26.356" v="1356" actId="478"/>
          <ac:spMkLst>
            <pc:docMk/>
            <pc:sldMk cId="2011422306" sldId="996"/>
            <ac:spMk id="14" creationId="{E46AA5D1-E80C-48CA-83C2-46D462CA4460}"/>
          </ac:spMkLst>
        </pc:spChg>
        <pc:spChg chg="add del mod">
          <ac:chgData name="Evans, Katy" userId="3337774e-2a1d-4a00-96ed-426981211949" providerId="ADAL" clId="{286E06FA-A241-4996-95E1-99FA2D6C878D}" dt="2021-08-19T15:35:47.511" v="579" actId="478"/>
          <ac:spMkLst>
            <pc:docMk/>
            <pc:sldMk cId="2011422306" sldId="996"/>
            <ac:spMk id="15" creationId="{74E05F68-9354-43BA-8DEE-EEAB8D511C18}"/>
          </ac:spMkLst>
        </pc:spChg>
        <pc:picChg chg="mod ord modCrop">
          <ac:chgData name="Evans, Katy" userId="3337774e-2a1d-4a00-96ed-426981211949" providerId="ADAL" clId="{286E06FA-A241-4996-95E1-99FA2D6C878D}" dt="2021-08-20T16:57:04.515" v="9049" actId="1440"/>
          <ac:picMkLst>
            <pc:docMk/>
            <pc:sldMk cId="2011422306" sldId="996"/>
            <ac:picMk id="4" creationId="{C7226AEA-2E2C-4E68-B5BE-4A4F6B5D2F41}"/>
          </ac:picMkLst>
        </pc:picChg>
        <pc:picChg chg="del mod">
          <ac:chgData name="Evans, Katy" userId="3337774e-2a1d-4a00-96ed-426981211949" providerId="ADAL" clId="{286E06FA-A241-4996-95E1-99FA2D6C878D}" dt="2021-08-19T15:40:23.014" v="643" actId="478"/>
          <ac:picMkLst>
            <pc:docMk/>
            <pc:sldMk cId="2011422306" sldId="996"/>
            <ac:picMk id="7" creationId="{10BF0BED-0BEA-413D-85A7-C8C264FC34F6}"/>
          </ac:picMkLst>
        </pc:picChg>
        <pc:picChg chg="del">
          <ac:chgData name="Evans, Katy" userId="3337774e-2a1d-4a00-96ed-426981211949" providerId="ADAL" clId="{286E06FA-A241-4996-95E1-99FA2D6C878D}" dt="2021-08-19T15:38:24.351" v="628" actId="478"/>
          <ac:picMkLst>
            <pc:docMk/>
            <pc:sldMk cId="2011422306" sldId="996"/>
            <ac:picMk id="9" creationId="{23E5B5CF-774E-463D-BDC0-4CD9E6056C42}"/>
          </ac:picMkLst>
        </pc:picChg>
        <pc:picChg chg="del">
          <ac:chgData name="Evans, Katy" userId="3337774e-2a1d-4a00-96ed-426981211949" providerId="ADAL" clId="{286E06FA-A241-4996-95E1-99FA2D6C878D}" dt="2021-08-19T16:03:26.954" v="1357" actId="478"/>
          <ac:picMkLst>
            <pc:docMk/>
            <pc:sldMk cId="2011422306" sldId="996"/>
            <ac:picMk id="10" creationId="{B6AEB9A5-DD61-46BD-9DC2-058BD94FDFEA}"/>
          </ac:picMkLst>
        </pc:picChg>
        <pc:picChg chg="del">
          <ac:chgData name="Evans, Katy" userId="3337774e-2a1d-4a00-96ed-426981211949" providerId="ADAL" clId="{286E06FA-A241-4996-95E1-99FA2D6C878D}" dt="2021-08-19T15:37:16.160" v="619" actId="478"/>
          <ac:picMkLst>
            <pc:docMk/>
            <pc:sldMk cId="2011422306" sldId="996"/>
            <ac:picMk id="11" creationId="{1F1E8251-70FA-492D-80C2-553DAC06D5FA}"/>
          </ac:picMkLst>
        </pc:picChg>
        <pc:picChg chg="mod">
          <ac:chgData name="Evans, Katy" userId="3337774e-2a1d-4a00-96ed-426981211949" providerId="ADAL" clId="{286E06FA-A241-4996-95E1-99FA2D6C878D}" dt="2021-08-20T15:18:23.641" v="8936" actId="1076"/>
          <ac:picMkLst>
            <pc:docMk/>
            <pc:sldMk cId="2011422306" sldId="996"/>
            <ac:picMk id="11" creationId="{85E0E981-9C2C-47A5-8593-381EF1FDB24A}"/>
          </ac:picMkLst>
        </pc:picChg>
        <pc:picChg chg="mod">
          <ac:chgData name="Evans, Katy" userId="3337774e-2a1d-4a00-96ed-426981211949" providerId="ADAL" clId="{286E06FA-A241-4996-95E1-99FA2D6C878D}" dt="2021-08-20T15:20:34.081" v="8956" actId="1440"/>
          <ac:picMkLst>
            <pc:docMk/>
            <pc:sldMk cId="2011422306" sldId="996"/>
            <ac:picMk id="12" creationId="{8B7CA090-6D9D-4719-A6DF-2223B41451E7}"/>
          </ac:picMkLst>
        </pc:picChg>
        <pc:picChg chg="mod">
          <ac:chgData name="Evans, Katy" userId="3337774e-2a1d-4a00-96ed-426981211949" providerId="ADAL" clId="{286E06FA-A241-4996-95E1-99FA2D6C878D}" dt="2021-08-20T15:26:46.311" v="8960" actId="14100"/>
          <ac:picMkLst>
            <pc:docMk/>
            <pc:sldMk cId="2011422306" sldId="996"/>
            <ac:picMk id="16" creationId="{853B5668-4850-45A9-A720-2774F57DD484}"/>
          </ac:picMkLst>
        </pc:picChg>
        <pc:picChg chg="add del mod ord">
          <ac:chgData name="Evans, Katy" userId="3337774e-2a1d-4a00-96ed-426981211949" providerId="ADAL" clId="{286E06FA-A241-4996-95E1-99FA2D6C878D}" dt="2021-08-19T15:42:21.757" v="679" actId="478"/>
          <ac:picMkLst>
            <pc:docMk/>
            <pc:sldMk cId="2011422306" sldId="996"/>
            <ac:picMk id="17" creationId="{B3ABCE46-1016-4CAA-BB54-A90BE5C35166}"/>
          </ac:picMkLst>
        </pc:picChg>
        <pc:picChg chg="add del mod modCrop">
          <ac:chgData name="Evans, Katy" userId="3337774e-2a1d-4a00-96ed-426981211949" providerId="ADAL" clId="{286E06FA-A241-4996-95E1-99FA2D6C878D}" dt="2021-08-19T15:42:22.310" v="680" actId="478"/>
          <ac:picMkLst>
            <pc:docMk/>
            <pc:sldMk cId="2011422306" sldId="996"/>
            <ac:picMk id="19" creationId="{FDF4B1CF-D28E-43C2-BDFA-D0118173D6E7}"/>
          </ac:picMkLst>
        </pc:picChg>
        <pc:picChg chg="add mod modCrop">
          <ac:chgData name="Evans, Katy" userId="3337774e-2a1d-4a00-96ed-426981211949" providerId="ADAL" clId="{286E06FA-A241-4996-95E1-99FA2D6C878D}" dt="2021-08-20T15:20:31.582" v="8955" actId="1440"/>
          <ac:picMkLst>
            <pc:docMk/>
            <pc:sldMk cId="2011422306" sldId="996"/>
            <ac:picMk id="21" creationId="{F411345E-F516-42F5-AF08-9D52126CC1C7}"/>
          </ac:picMkLst>
        </pc:picChg>
        <pc:picChg chg="add del mod">
          <ac:chgData name="Evans, Katy" userId="3337774e-2a1d-4a00-96ed-426981211949" providerId="ADAL" clId="{286E06FA-A241-4996-95E1-99FA2D6C878D}" dt="2021-08-19T15:44:19.415" v="711" actId="478"/>
          <ac:picMkLst>
            <pc:docMk/>
            <pc:sldMk cId="2011422306" sldId="996"/>
            <ac:picMk id="23" creationId="{0E1B2510-0DC0-4E8B-B3CA-6D8370069BBB}"/>
          </ac:picMkLst>
        </pc:picChg>
        <pc:picChg chg="add mod">
          <ac:chgData name="Evans, Katy" userId="3337774e-2a1d-4a00-96ed-426981211949" providerId="ADAL" clId="{286E06FA-A241-4996-95E1-99FA2D6C878D}" dt="2021-08-20T15:17:35.700" v="8932" actId="1440"/>
          <ac:picMkLst>
            <pc:docMk/>
            <pc:sldMk cId="2011422306" sldId="996"/>
            <ac:picMk id="24" creationId="{81A2CA28-5B2D-4C6C-AD5C-77638FAE7F0C}"/>
          </ac:picMkLst>
        </pc:picChg>
        <pc:picChg chg="add del mod">
          <ac:chgData name="Evans, Katy" userId="3337774e-2a1d-4a00-96ed-426981211949" providerId="ADAL" clId="{286E06FA-A241-4996-95E1-99FA2D6C878D}" dt="2021-08-19T15:40:28.942" v="645" actId="478"/>
          <ac:picMkLst>
            <pc:docMk/>
            <pc:sldMk cId="2011422306" sldId="996"/>
            <ac:picMk id="1026" creationId="{5BDE12D8-40ED-451B-9C98-1A99F45778D9}"/>
          </ac:picMkLst>
        </pc:picChg>
      </pc:sldChg>
      <pc:sldChg chg="addSp delSp modSp mod modNotesTx">
        <pc:chgData name="Evans, Katy" userId="3337774e-2a1d-4a00-96ed-426981211949" providerId="ADAL" clId="{286E06FA-A241-4996-95E1-99FA2D6C878D}" dt="2021-08-19T19:59:36.626" v="4066" actId="1076"/>
        <pc:sldMkLst>
          <pc:docMk/>
          <pc:sldMk cId="2291263269" sldId="997"/>
        </pc:sldMkLst>
        <pc:spChg chg="del mod">
          <ac:chgData name="Evans, Katy" userId="3337774e-2a1d-4a00-96ed-426981211949" providerId="ADAL" clId="{286E06FA-A241-4996-95E1-99FA2D6C878D}" dt="2021-08-19T15:50:51.278" v="760" actId="478"/>
          <ac:spMkLst>
            <pc:docMk/>
            <pc:sldMk cId="2291263269" sldId="997"/>
            <ac:spMk id="3" creationId="{77EF9FD3-4957-4E82-854B-B7626FB6003A}"/>
          </ac:spMkLst>
        </pc:spChg>
        <pc:spChg chg="mod">
          <ac:chgData name="Evans, Katy" userId="3337774e-2a1d-4a00-96ed-426981211949" providerId="ADAL" clId="{286E06FA-A241-4996-95E1-99FA2D6C878D}" dt="2021-08-19T19:59:36.626" v="4066" actId="1076"/>
          <ac:spMkLst>
            <pc:docMk/>
            <pc:sldMk cId="2291263269" sldId="997"/>
            <ac:spMk id="6" creationId="{8E895C9B-03C4-4591-9F3A-9B3CE50571F1}"/>
          </ac:spMkLst>
        </pc:spChg>
        <pc:spChg chg="del mod">
          <ac:chgData name="Evans, Katy" userId="3337774e-2a1d-4a00-96ed-426981211949" providerId="ADAL" clId="{286E06FA-A241-4996-95E1-99FA2D6C878D}" dt="2021-08-19T15:49:06.197" v="738" actId="478"/>
          <ac:spMkLst>
            <pc:docMk/>
            <pc:sldMk cId="2291263269" sldId="997"/>
            <ac:spMk id="29" creationId="{012AF420-8176-434C-A462-F93BD0EFA039}"/>
          </ac:spMkLst>
        </pc:spChg>
        <pc:picChg chg="add mod modCrop">
          <ac:chgData name="Evans, Katy" userId="3337774e-2a1d-4a00-96ed-426981211949" providerId="ADAL" clId="{286E06FA-A241-4996-95E1-99FA2D6C878D}" dt="2021-08-19T15:51:53.119" v="785" actId="1076"/>
          <ac:picMkLst>
            <pc:docMk/>
            <pc:sldMk cId="2291263269" sldId="997"/>
            <ac:picMk id="7" creationId="{B6ADF39E-A63C-4BA0-888A-BB775067270F}"/>
          </ac:picMkLst>
        </pc:picChg>
        <pc:picChg chg="add mod modCrop">
          <ac:chgData name="Evans, Katy" userId="3337774e-2a1d-4a00-96ed-426981211949" providerId="ADAL" clId="{286E06FA-A241-4996-95E1-99FA2D6C878D}" dt="2021-08-19T15:51:51.751" v="784" actId="1076"/>
          <ac:picMkLst>
            <pc:docMk/>
            <pc:sldMk cId="2291263269" sldId="997"/>
            <ac:picMk id="9" creationId="{9D69FD2B-CC66-43A0-97A4-DB9A0248CB63}"/>
          </ac:picMkLst>
        </pc:picChg>
        <pc:picChg chg="add mod">
          <ac:chgData name="Evans, Katy" userId="3337774e-2a1d-4a00-96ed-426981211949" providerId="ADAL" clId="{286E06FA-A241-4996-95E1-99FA2D6C878D}" dt="2021-08-19T19:22:58.232" v="3764" actId="1440"/>
          <ac:picMkLst>
            <pc:docMk/>
            <pc:sldMk cId="2291263269" sldId="997"/>
            <ac:picMk id="18" creationId="{1469B5F3-301F-47C1-8F07-4262BB52FEE9}"/>
          </ac:picMkLst>
        </pc:picChg>
        <pc:picChg chg="del mod">
          <ac:chgData name="Evans, Katy" userId="3337774e-2a1d-4a00-96ed-426981211949" providerId="ADAL" clId="{286E06FA-A241-4996-95E1-99FA2D6C878D}" dt="2021-08-19T15:50:51.670" v="761" actId="478"/>
          <ac:picMkLst>
            <pc:docMk/>
            <pc:sldMk cId="2291263269" sldId="997"/>
            <ac:picMk id="21" creationId="{37D89FC1-715D-494E-BEF9-E84405BF736F}"/>
          </ac:picMkLst>
        </pc:picChg>
        <pc:picChg chg="del mod">
          <ac:chgData name="Evans, Katy" userId="3337774e-2a1d-4a00-96ed-426981211949" providerId="ADAL" clId="{286E06FA-A241-4996-95E1-99FA2D6C878D}" dt="2021-08-19T15:50:50.613" v="759" actId="478"/>
          <ac:picMkLst>
            <pc:docMk/>
            <pc:sldMk cId="2291263269" sldId="997"/>
            <ac:picMk id="22" creationId="{FE302207-712C-4027-8F43-3AE93CF0D410}"/>
          </ac:picMkLst>
        </pc:picChg>
        <pc:picChg chg="del mod">
          <ac:chgData name="Evans, Katy" userId="3337774e-2a1d-4a00-96ed-426981211949" providerId="ADAL" clId="{286E06FA-A241-4996-95E1-99FA2D6C878D}" dt="2021-08-19T15:49:05.166" v="737" actId="478"/>
          <ac:picMkLst>
            <pc:docMk/>
            <pc:sldMk cId="2291263269" sldId="997"/>
            <ac:picMk id="24" creationId="{784380AC-85F5-42C8-A653-B0F82C936E37}"/>
          </ac:picMkLst>
        </pc:picChg>
        <pc:picChg chg="del">
          <ac:chgData name="Evans, Katy" userId="3337774e-2a1d-4a00-96ed-426981211949" providerId="ADAL" clId="{286E06FA-A241-4996-95E1-99FA2D6C878D}" dt="2021-08-19T15:47:14.414" v="721" actId="478"/>
          <ac:picMkLst>
            <pc:docMk/>
            <pc:sldMk cId="2291263269" sldId="997"/>
            <ac:picMk id="25" creationId="{E09D3A32-0BA7-4B72-A6E1-089CCC4F79CD}"/>
          </ac:picMkLst>
        </pc:picChg>
        <pc:picChg chg="mod">
          <ac:chgData name="Evans, Katy" userId="3337774e-2a1d-4a00-96ed-426981211949" providerId="ADAL" clId="{286E06FA-A241-4996-95E1-99FA2D6C878D}" dt="2021-08-19T19:22:54.764" v="3763" actId="1440"/>
          <ac:picMkLst>
            <pc:docMk/>
            <pc:sldMk cId="2291263269" sldId="997"/>
            <ac:picMk id="2060" creationId="{04B70AEC-BD12-4287-8D13-F500BE3EF169}"/>
          </ac:picMkLst>
        </pc:picChg>
      </pc:sldChg>
      <pc:sldChg chg="delSp modSp del mod">
        <pc:chgData name="Evans, Katy" userId="3337774e-2a1d-4a00-96ed-426981211949" providerId="ADAL" clId="{286E06FA-A241-4996-95E1-99FA2D6C878D}" dt="2021-08-19T16:26:32.935" v="2058" actId="47"/>
        <pc:sldMkLst>
          <pc:docMk/>
          <pc:sldMk cId="895977184" sldId="998"/>
        </pc:sldMkLst>
        <pc:spChg chg="mod">
          <ac:chgData name="Evans, Katy" userId="3337774e-2a1d-4a00-96ed-426981211949" providerId="ADAL" clId="{286E06FA-A241-4996-95E1-99FA2D6C878D}" dt="2021-08-19T16:25:27.334" v="2017" actId="14100"/>
          <ac:spMkLst>
            <pc:docMk/>
            <pc:sldMk cId="895977184" sldId="998"/>
            <ac:spMk id="5" creationId="{2AAF505C-E3A2-407A-826C-87B6F2916504}"/>
          </ac:spMkLst>
        </pc:spChg>
        <pc:spChg chg="del">
          <ac:chgData name="Evans, Katy" userId="3337774e-2a1d-4a00-96ed-426981211949" providerId="ADAL" clId="{286E06FA-A241-4996-95E1-99FA2D6C878D}" dt="2021-08-19T16:15:21.642" v="1456" actId="478"/>
          <ac:spMkLst>
            <pc:docMk/>
            <pc:sldMk cId="895977184" sldId="998"/>
            <ac:spMk id="14" creationId="{E46AA5D1-E80C-48CA-83C2-46D462CA4460}"/>
          </ac:spMkLst>
        </pc:spChg>
        <pc:picChg chg="mod">
          <ac:chgData name="Evans, Katy" userId="3337774e-2a1d-4a00-96ed-426981211949" providerId="ADAL" clId="{286E06FA-A241-4996-95E1-99FA2D6C878D}" dt="2021-08-19T16:25:17.166" v="2016" actId="1076"/>
          <ac:picMkLst>
            <pc:docMk/>
            <pc:sldMk cId="895977184" sldId="998"/>
            <ac:picMk id="4" creationId="{A5576E10-88D0-47A6-A614-19F24571498B}"/>
          </ac:picMkLst>
        </pc:picChg>
        <pc:picChg chg="del">
          <ac:chgData name="Evans, Katy" userId="3337774e-2a1d-4a00-96ed-426981211949" providerId="ADAL" clId="{286E06FA-A241-4996-95E1-99FA2D6C878D}" dt="2021-08-19T16:15:22.181" v="1457" actId="478"/>
          <ac:picMkLst>
            <pc:docMk/>
            <pc:sldMk cId="895977184" sldId="998"/>
            <ac:picMk id="10" creationId="{B6AEB9A5-DD61-46BD-9DC2-058BD94FDFEA}"/>
          </ac:picMkLst>
        </pc:picChg>
      </pc:sldChg>
      <pc:sldChg chg="addSp delSp modSp del mod modNotesTx">
        <pc:chgData name="Evans, Katy" userId="3337774e-2a1d-4a00-96ed-426981211949" providerId="ADAL" clId="{286E06FA-A241-4996-95E1-99FA2D6C878D}" dt="2021-08-19T20:03:44.708" v="4133" actId="47"/>
        <pc:sldMkLst>
          <pc:docMk/>
          <pc:sldMk cId="2571082718" sldId="999"/>
        </pc:sldMkLst>
        <pc:spChg chg="del">
          <ac:chgData name="Evans, Katy" userId="3337774e-2a1d-4a00-96ed-426981211949" providerId="ADAL" clId="{286E06FA-A241-4996-95E1-99FA2D6C878D}" dt="2021-08-19T16:14:44.562" v="1453" actId="478"/>
          <ac:spMkLst>
            <pc:docMk/>
            <pc:sldMk cId="2571082718" sldId="999"/>
            <ac:spMk id="10" creationId="{1254C4FA-7C09-494C-AB1B-E44AA5838632}"/>
          </ac:spMkLst>
        </pc:spChg>
        <pc:spChg chg="del mod">
          <ac:chgData name="Evans, Katy" userId="3337774e-2a1d-4a00-96ed-426981211949" providerId="ADAL" clId="{286E06FA-A241-4996-95E1-99FA2D6C878D}" dt="2021-08-19T16:13:09.026" v="1440" actId="478"/>
          <ac:spMkLst>
            <pc:docMk/>
            <pc:sldMk cId="2571082718" sldId="999"/>
            <ac:spMk id="11" creationId="{B2FEF35A-36DF-404E-98AE-71F1B0C9863B}"/>
          </ac:spMkLst>
        </pc:spChg>
        <pc:spChg chg="add del mod">
          <ac:chgData name="Evans, Katy" userId="3337774e-2a1d-4a00-96ed-426981211949" providerId="ADAL" clId="{286E06FA-A241-4996-95E1-99FA2D6C878D}" dt="2021-08-19T16:09:05.398" v="1374" actId="478"/>
          <ac:spMkLst>
            <pc:docMk/>
            <pc:sldMk cId="2571082718" sldId="999"/>
            <ac:spMk id="12" creationId="{7308E801-E9B7-4A0F-8CAF-5D5FA30CB995}"/>
          </ac:spMkLst>
        </pc:spChg>
        <pc:spChg chg="del mod">
          <ac:chgData name="Evans, Katy" userId="3337774e-2a1d-4a00-96ed-426981211949" providerId="ADAL" clId="{286E06FA-A241-4996-95E1-99FA2D6C878D}" dt="2021-08-19T19:45:35.158" v="3802" actId="478"/>
          <ac:spMkLst>
            <pc:docMk/>
            <pc:sldMk cId="2571082718" sldId="999"/>
            <ac:spMk id="13" creationId="{6E70115A-F6AB-4513-8FAE-022496B6788D}"/>
          </ac:spMkLst>
        </pc:spChg>
        <pc:spChg chg="mod">
          <ac:chgData name="Evans, Katy" userId="3337774e-2a1d-4a00-96ed-426981211949" providerId="ADAL" clId="{286E06FA-A241-4996-95E1-99FA2D6C878D}" dt="2021-08-19T19:37:48.856" v="3797" actId="1076"/>
          <ac:spMkLst>
            <pc:docMk/>
            <pc:sldMk cId="2571082718" sldId="999"/>
            <ac:spMk id="14" creationId="{765D9DB0-846C-42D1-8F73-9F5B18400013}"/>
          </ac:spMkLst>
        </pc:spChg>
        <pc:spChg chg="mod">
          <ac:chgData name="Evans, Katy" userId="3337774e-2a1d-4a00-96ed-426981211949" providerId="ADAL" clId="{286E06FA-A241-4996-95E1-99FA2D6C878D}" dt="2021-08-19T19:46:11.083" v="3806" actId="1076"/>
          <ac:spMkLst>
            <pc:docMk/>
            <pc:sldMk cId="2571082718" sldId="999"/>
            <ac:spMk id="15" creationId="{2BDB31D1-31E7-4A4B-90CB-C30E3A22A18F}"/>
          </ac:spMkLst>
        </pc:spChg>
        <pc:spChg chg="add del mod">
          <ac:chgData name="Evans, Katy" userId="3337774e-2a1d-4a00-96ed-426981211949" providerId="ADAL" clId="{286E06FA-A241-4996-95E1-99FA2D6C878D}" dt="2021-08-19T16:12:48.105" v="1434"/>
          <ac:spMkLst>
            <pc:docMk/>
            <pc:sldMk cId="2571082718" sldId="999"/>
            <ac:spMk id="16" creationId="{D79CBE11-3792-4F7B-BD8A-127FFBFDE6D6}"/>
          </ac:spMkLst>
        </pc:spChg>
        <pc:spChg chg="add mod">
          <ac:chgData name="Evans, Katy" userId="3337774e-2a1d-4a00-96ed-426981211949" providerId="ADAL" clId="{286E06FA-A241-4996-95E1-99FA2D6C878D}" dt="2021-08-19T20:00:42.815" v="4086" actId="1076"/>
          <ac:spMkLst>
            <pc:docMk/>
            <pc:sldMk cId="2571082718" sldId="999"/>
            <ac:spMk id="17" creationId="{8A52713F-DDBC-44BC-89E8-CDDDC4721D79}"/>
          </ac:spMkLst>
        </pc:spChg>
        <pc:spChg chg="add mod">
          <ac:chgData name="Evans, Katy" userId="3337774e-2a1d-4a00-96ed-426981211949" providerId="ADAL" clId="{286E06FA-A241-4996-95E1-99FA2D6C878D}" dt="2021-08-19T20:00:45.183" v="4087" actId="1076"/>
          <ac:spMkLst>
            <pc:docMk/>
            <pc:sldMk cId="2571082718" sldId="999"/>
            <ac:spMk id="18" creationId="{F3D0A94F-368F-4C4B-A378-68A30AE132DC}"/>
          </ac:spMkLst>
        </pc:spChg>
        <pc:spChg chg="add mod">
          <ac:chgData name="Evans, Katy" userId="3337774e-2a1d-4a00-96ed-426981211949" providerId="ADAL" clId="{286E06FA-A241-4996-95E1-99FA2D6C878D}" dt="2021-08-19T20:00:48.039" v="4088" actId="1076"/>
          <ac:spMkLst>
            <pc:docMk/>
            <pc:sldMk cId="2571082718" sldId="999"/>
            <ac:spMk id="19" creationId="{72D9BEEE-8BA5-4738-A25F-8291E24259C6}"/>
          </ac:spMkLst>
        </pc:spChg>
        <pc:spChg chg="del mod">
          <ac:chgData name="Evans, Katy" userId="3337774e-2a1d-4a00-96ed-426981211949" providerId="ADAL" clId="{286E06FA-A241-4996-95E1-99FA2D6C878D}" dt="2021-08-19T19:37:58.406" v="3799" actId="478"/>
          <ac:spMkLst>
            <pc:docMk/>
            <pc:sldMk cId="2571082718" sldId="999"/>
            <ac:spMk id="24" creationId="{F29F80B6-D7A1-4040-B765-B3829861B3C5}"/>
          </ac:spMkLst>
        </pc:spChg>
        <pc:picChg chg="del">
          <ac:chgData name="Evans, Katy" userId="3337774e-2a1d-4a00-96ed-426981211949" providerId="ADAL" clId="{286E06FA-A241-4996-95E1-99FA2D6C878D}" dt="2021-08-19T16:14:45.117" v="1454" actId="478"/>
          <ac:picMkLst>
            <pc:docMk/>
            <pc:sldMk cId="2571082718" sldId="999"/>
            <ac:picMk id="8" creationId="{40C11041-C070-4C62-9036-9EA9E2134ADE}"/>
          </ac:picMkLst>
        </pc:picChg>
      </pc:sldChg>
      <pc:sldChg chg="delSp modSp del mod">
        <pc:chgData name="Evans, Katy" userId="3337774e-2a1d-4a00-96ed-426981211949" providerId="ADAL" clId="{286E06FA-A241-4996-95E1-99FA2D6C878D}" dt="2021-08-19T20:38:21.515" v="6352" actId="47"/>
        <pc:sldMkLst>
          <pc:docMk/>
          <pc:sldMk cId="261832210" sldId="1004"/>
        </pc:sldMkLst>
        <pc:spChg chg="del">
          <ac:chgData name="Evans, Katy" userId="3337774e-2a1d-4a00-96ed-426981211949" providerId="ADAL" clId="{286E06FA-A241-4996-95E1-99FA2D6C878D}" dt="2021-08-19T16:30:50.956" v="2195" actId="478"/>
          <ac:spMkLst>
            <pc:docMk/>
            <pc:sldMk cId="261832210" sldId="1004"/>
            <ac:spMk id="2" creationId="{00871862-42B3-4DC7-8DC5-AE895BFBAAB4}"/>
          </ac:spMkLst>
        </pc:spChg>
        <pc:spChg chg="mod">
          <ac:chgData name="Evans, Katy" userId="3337774e-2a1d-4a00-96ed-426981211949" providerId="ADAL" clId="{286E06FA-A241-4996-95E1-99FA2D6C878D}" dt="2021-08-19T16:31:13.615" v="2200" actId="1076"/>
          <ac:spMkLst>
            <pc:docMk/>
            <pc:sldMk cId="261832210" sldId="1004"/>
            <ac:spMk id="4" creationId="{58339A59-290B-46CB-BDF1-9567A1E68F1C}"/>
          </ac:spMkLst>
        </pc:spChg>
        <pc:spChg chg="del">
          <ac:chgData name="Evans, Katy" userId="3337774e-2a1d-4a00-96ed-426981211949" providerId="ADAL" clId="{286E06FA-A241-4996-95E1-99FA2D6C878D}" dt="2021-08-19T16:30:52.184" v="2196" actId="478"/>
          <ac:spMkLst>
            <pc:docMk/>
            <pc:sldMk cId="261832210" sldId="1004"/>
            <ac:spMk id="6" creationId="{A7A133B4-BD23-4ED0-9288-3D3164856E81}"/>
          </ac:spMkLst>
        </pc:spChg>
        <pc:spChg chg="mod">
          <ac:chgData name="Evans, Katy" userId="3337774e-2a1d-4a00-96ed-426981211949" providerId="ADAL" clId="{286E06FA-A241-4996-95E1-99FA2D6C878D}" dt="2021-08-19T16:31:25.489" v="2205" actId="1076"/>
          <ac:spMkLst>
            <pc:docMk/>
            <pc:sldMk cId="261832210" sldId="1004"/>
            <ac:spMk id="11" creationId="{41F351A0-8047-4564-9BF5-880744A610C4}"/>
          </ac:spMkLst>
        </pc:spChg>
        <pc:spChg chg="del">
          <ac:chgData name="Evans, Katy" userId="3337774e-2a1d-4a00-96ed-426981211949" providerId="ADAL" clId="{286E06FA-A241-4996-95E1-99FA2D6C878D}" dt="2021-08-19T16:30:50.250" v="2194" actId="478"/>
          <ac:spMkLst>
            <pc:docMk/>
            <pc:sldMk cId="261832210" sldId="1004"/>
            <ac:spMk id="13" creationId="{F6E7642A-6B95-40A4-A065-01E84F9C9B1D}"/>
          </ac:spMkLst>
        </pc:spChg>
        <pc:picChg chg="del">
          <ac:chgData name="Evans, Katy" userId="3337774e-2a1d-4a00-96ed-426981211949" providerId="ADAL" clId="{286E06FA-A241-4996-95E1-99FA2D6C878D}" dt="2021-08-19T16:30:52.645" v="2197" actId="478"/>
          <ac:picMkLst>
            <pc:docMk/>
            <pc:sldMk cId="261832210" sldId="1004"/>
            <ac:picMk id="5" creationId="{67099FF7-4875-4A21-9340-37CEA70774E3}"/>
          </ac:picMkLst>
        </pc:picChg>
        <pc:picChg chg="mod">
          <ac:chgData name="Evans, Katy" userId="3337774e-2a1d-4a00-96ed-426981211949" providerId="ADAL" clId="{286E06FA-A241-4996-95E1-99FA2D6C878D}" dt="2021-08-19T16:31:27.407" v="2206" actId="1076"/>
          <ac:picMkLst>
            <pc:docMk/>
            <pc:sldMk cId="261832210" sldId="1004"/>
            <ac:picMk id="8" creationId="{A83FE4D9-C92E-49D3-ADC4-B3BE39022B95}"/>
          </ac:picMkLst>
        </pc:picChg>
      </pc:sldChg>
      <pc:sldChg chg="addSp delSp modSp mod modNotesTx">
        <pc:chgData name="Evans, Katy" userId="3337774e-2a1d-4a00-96ed-426981211949" providerId="ADAL" clId="{286E06FA-A241-4996-95E1-99FA2D6C878D}" dt="2021-08-24T16:33:17.747" v="9132" actId="207"/>
        <pc:sldMkLst>
          <pc:docMk/>
          <pc:sldMk cId="2938091123" sldId="1005"/>
        </pc:sldMkLst>
        <pc:spChg chg="mod">
          <ac:chgData name="Evans, Katy" userId="3337774e-2a1d-4a00-96ed-426981211949" providerId="ADAL" clId="{286E06FA-A241-4996-95E1-99FA2D6C878D}" dt="2021-08-19T20:42:53.578" v="6503"/>
          <ac:spMkLst>
            <pc:docMk/>
            <pc:sldMk cId="2938091123" sldId="1005"/>
            <ac:spMk id="4" creationId="{58339A59-290B-46CB-BDF1-9567A1E68F1C}"/>
          </ac:spMkLst>
        </pc:spChg>
        <pc:spChg chg="mod">
          <ac:chgData name="Evans, Katy" userId="3337774e-2a1d-4a00-96ed-426981211949" providerId="ADAL" clId="{286E06FA-A241-4996-95E1-99FA2D6C878D}" dt="2021-08-24T16:33:17.747" v="9132" actId="207"/>
          <ac:spMkLst>
            <pc:docMk/>
            <pc:sldMk cId="2938091123" sldId="1005"/>
            <ac:spMk id="9" creationId="{E5DE1908-5F90-452E-8121-F2F47BF259BC}"/>
          </ac:spMkLst>
        </pc:spChg>
        <pc:spChg chg="del">
          <ac:chgData name="Evans, Katy" userId="3337774e-2a1d-4a00-96ed-426981211949" providerId="ADAL" clId="{286E06FA-A241-4996-95E1-99FA2D6C878D}" dt="2021-08-19T18:12:13.454" v="2514" actId="478"/>
          <ac:spMkLst>
            <pc:docMk/>
            <pc:sldMk cId="2938091123" sldId="1005"/>
            <ac:spMk id="13" creationId="{E7136391-E9FB-4AE6-A4D1-CB90F98FE76D}"/>
          </ac:spMkLst>
        </pc:spChg>
        <pc:picChg chg="add mod">
          <ac:chgData name="Evans, Katy" userId="3337774e-2a1d-4a00-96ed-426981211949" providerId="ADAL" clId="{286E06FA-A241-4996-95E1-99FA2D6C878D}" dt="2021-08-19T20:46:36.828" v="6891" actId="1076"/>
          <ac:picMkLst>
            <pc:docMk/>
            <pc:sldMk cId="2938091123" sldId="1005"/>
            <ac:picMk id="8" creationId="{22E55735-6700-40BD-BCFE-CCC7FCEF26BF}"/>
          </ac:picMkLst>
        </pc:picChg>
        <pc:picChg chg="del">
          <ac:chgData name="Evans, Katy" userId="3337774e-2a1d-4a00-96ed-426981211949" providerId="ADAL" clId="{286E06FA-A241-4996-95E1-99FA2D6C878D}" dt="2021-08-19T18:12:13.841" v="2515" actId="478"/>
          <ac:picMkLst>
            <pc:docMk/>
            <pc:sldMk cId="2938091123" sldId="1005"/>
            <ac:picMk id="12" creationId="{1A0EBEE1-502D-46FA-AF37-DB6A6AAF62D8}"/>
          </ac:picMkLst>
        </pc:picChg>
      </pc:sldChg>
      <pc:sldChg chg="delSp modSp del mod">
        <pc:chgData name="Evans, Katy" userId="3337774e-2a1d-4a00-96ed-426981211949" providerId="ADAL" clId="{286E06FA-A241-4996-95E1-99FA2D6C878D}" dt="2021-08-19T21:10:00.248" v="7986" actId="47"/>
        <pc:sldMkLst>
          <pc:docMk/>
          <pc:sldMk cId="2485678267" sldId="1008"/>
        </pc:sldMkLst>
        <pc:spChg chg="mod">
          <ac:chgData name="Evans, Katy" userId="3337774e-2a1d-4a00-96ed-426981211949" providerId="ADAL" clId="{286E06FA-A241-4996-95E1-99FA2D6C878D}" dt="2021-08-19T18:16:45.779" v="2698" actId="20577"/>
          <ac:spMkLst>
            <pc:docMk/>
            <pc:sldMk cId="2485678267" sldId="1008"/>
            <ac:spMk id="4" creationId="{58339A59-290B-46CB-BDF1-9567A1E68F1C}"/>
          </ac:spMkLst>
        </pc:spChg>
        <pc:spChg chg="del">
          <ac:chgData name="Evans, Katy" userId="3337774e-2a1d-4a00-96ed-426981211949" providerId="ADAL" clId="{286E06FA-A241-4996-95E1-99FA2D6C878D}" dt="2021-08-19T18:17:40.256" v="2718" actId="478"/>
          <ac:spMkLst>
            <pc:docMk/>
            <pc:sldMk cId="2485678267" sldId="1008"/>
            <ac:spMk id="6" creationId="{A7A133B4-BD23-4ED0-9288-3D3164856E81}"/>
          </ac:spMkLst>
        </pc:spChg>
        <pc:spChg chg="mod">
          <ac:chgData name="Evans, Katy" userId="3337774e-2a1d-4a00-96ed-426981211949" providerId="ADAL" clId="{286E06FA-A241-4996-95E1-99FA2D6C878D}" dt="2021-08-19T18:43:28.079" v="3515" actId="1076"/>
          <ac:spMkLst>
            <pc:docMk/>
            <pc:sldMk cId="2485678267" sldId="1008"/>
            <ac:spMk id="10" creationId="{54F532A9-FF25-4503-BDD5-D1984680A0F1}"/>
          </ac:spMkLst>
        </pc:spChg>
        <pc:picChg chg="mod">
          <ac:chgData name="Evans, Katy" userId="3337774e-2a1d-4a00-96ed-426981211949" providerId="ADAL" clId="{286E06FA-A241-4996-95E1-99FA2D6C878D}" dt="2021-08-19T18:15:55.402" v="2675" actId="1076"/>
          <ac:picMkLst>
            <pc:docMk/>
            <pc:sldMk cId="2485678267" sldId="1008"/>
            <ac:picMk id="2" creationId="{DC80897E-319E-4D3E-9596-FCDB6AAED6A5}"/>
          </ac:picMkLst>
        </pc:picChg>
        <pc:picChg chg="del">
          <ac:chgData name="Evans, Katy" userId="3337774e-2a1d-4a00-96ed-426981211949" providerId="ADAL" clId="{286E06FA-A241-4996-95E1-99FA2D6C878D}" dt="2021-08-19T18:17:40.901" v="2719" actId="478"/>
          <ac:picMkLst>
            <pc:docMk/>
            <pc:sldMk cId="2485678267" sldId="1008"/>
            <ac:picMk id="5" creationId="{67099FF7-4875-4A21-9340-37CEA70774E3}"/>
          </ac:picMkLst>
        </pc:picChg>
        <pc:picChg chg="mod">
          <ac:chgData name="Evans, Katy" userId="3337774e-2a1d-4a00-96ed-426981211949" providerId="ADAL" clId="{286E06FA-A241-4996-95E1-99FA2D6C878D}" dt="2021-08-19T18:43:30.054" v="3516" actId="1076"/>
          <ac:picMkLst>
            <pc:docMk/>
            <pc:sldMk cId="2485678267" sldId="1008"/>
            <ac:picMk id="7" creationId="{7BD4BF79-8369-4AA1-979F-00A072F708A2}"/>
          </ac:picMkLst>
        </pc:picChg>
      </pc:sldChg>
      <pc:sldChg chg="delSp modSp mod">
        <pc:chgData name="Evans, Katy" userId="3337774e-2a1d-4a00-96ed-426981211949" providerId="ADAL" clId="{286E06FA-A241-4996-95E1-99FA2D6C878D}" dt="2021-08-24T16:39:33.433" v="9396" actId="207"/>
        <pc:sldMkLst>
          <pc:docMk/>
          <pc:sldMk cId="264444254" sldId="1010"/>
        </pc:sldMkLst>
        <pc:spChg chg="del">
          <ac:chgData name="Evans, Katy" userId="3337774e-2a1d-4a00-96ed-426981211949" providerId="ADAL" clId="{286E06FA-A241-4996-95E1-99FA2D6C878D}" dt="2021-08-19T18:30:46.381" v="3292" actId="478"/>
          <ac:spMkLst>
            <pc:docMk/>
            <pc:sldMk cId="264444254" sldId="1010"/>
            <ac:spMk id="3" creationId="{92D67BCA-16BF-496E-88AA-090385F4E0E3}"/>
          </ac:spMkLst>
        </pc:spChg>
        <pc:spChg chg="mod">
          <ac:chgData name="Evans, Katy" userId="3337774e-2a1d-4a00-96ed-426981211949" providerId="ADAL" clId="{286E06FA-A241-4996-95E1-99FA2D6C878D}" dt="2021-08-19T21:29:13.051" v="8592" actId="1076"/>
          <ac:spMkLst>
            <pc:docMk/>
            <pc:sldMk cId="264444254" sldId="1010"/>
            <ac:spMk id="5" creationId="{E371709D-D29C-4DC7-9B5F-6CBD85072462}"/>
          </ac:spMkLst>
        </pc:spChg>
        <pc:spChg chg="mod">
          <ac:chgData name="Evans, Katy" userId="3337774e-2a1d-4a00-96ed-426981211949" providerId="ADAL" clId="{286E06FA-A241-4996-95E1-99FA2D6C878D}" dt="2021-08-24T16:39:33.433" v="9396" actId="207"/>
          <ac:spMkLst>
            <pc:docMk/>
            <pc:sldMk cId="264444254" sldId="1010"/>
            <ac:spMk id="7" creationId="{84EDB97F-9BB7-46C5-917F-DF04A64B4E6E}"/>
          </ac:spMkLst>
        </pc:spChg>
        <pc:spChg chg="del">
          <ac:chgData name="Evans, Katy" userId="3337774e-2a1d-4a00-96ed-426981211949" providerId="ADAL" clId="{286E06FA-A241-4996-95E1-99FA2D6C878D}" dt="2021-08-19T18:30:47.638" v="3293" actId="478"/>
          <ac:spMkLst>
            <pc:docMk/>
            <pc:sldMk cId="264444254" sldId="1010"/>
            <ac:spMk id="12" creationId="{7B97F3E0-702C-4485-B729-A21CC82CCFBD}"/>
          </ac:spMkLst>
        </pc:spChg>
        <pc:spChg chg="del">
          <ac:chgData name="Evans, Katy" userId="3337774e-2a1d-4a00-96ed-426981211949" providerId="ADAL" clId="{286E06FA-A241-4996-95E1-99FA2D6C878D}" dt="2021-08-19T18:30:48.270" v="3294" actId="478"/>
          <ac:spMkLst>
            <pc:docMk/>
            <pc:sldMk cId="264444254" sldId="1010"/>
            <ac:spMk id="14" creationId="{E46AA5D1-E80C-48CA-83C2-46D462CA4460}"/>
          </ac:spMkLst>
        </pc:spChg>
        <pc:spChg chg="mod">
          <ac:chgData name="Evans, Katy" userId="3337774e-2a1d-4a00-96ed-426981211949" providerId="ADAL" clId="{286E06FA-A241-4996-95E1-99FA2D6C878D}" dt="2021-08-19T21:28:58.325" v="8586" actId="6549"/>
          <ac:spMkLst>
            <pc:docMk/>
            <pc:sldMk cId="264444254" sldId="1010"/>
            <ac:spMk id="15" creationId="{D7618206-2FED-4796-B137-9ADA00B4FFC6}"/>
          </ac:spMkLst>
        </pc:spChg>
        <pc:picChg chg="mod">
          <ac:chgData name="Evans, Katy" userId="3337774e-2a1d-4a00-96ed-426981211949" providerId="ADAL" clId="{286E06FA-A241-4996-95E1-99FA2D6C878D}" dt="2021-08-19T21:29:04.136" v="8587" actId="14100"/>
          <ac:picMkLst>
            <pc:docMk/>
            <pc:sldMk cId="264444254" sldId="1010"/>
            <ac:picMk id="4" creationId="{98450A13-F7C7-4B49-810D-7F338D5698F7}"/>
          </ac:picMkLst>
        </pc:picChg>
        <pc:picChg chg="del mod">
          <ac:chgData name="Evans, Katy" userId="3337774e-2a1d-4a00-96ed-426981211949" providerId="ADAL" clId="{286E06FA-A241-4996-95E1-99FA2D6C878D}" dt="2021-08-19T21:24:46.262" v="8311" actId="21"/>
          <ac:picMkLst>
            <pc:docMk/>
            <pc:sldMk cId="264444254" sldId="1010"/>
            <ac:picMk id="8" creationId="{7B9C821F-E9B5-40E1-8F80-F34A8FDA4387}"/>
          </ac:picMkLst>
        </pc:picChg>
        <pc:picChg chg="del">
          <ac:chgData name="Evans, Katy" userId="3337774e-2a1d-4a00-96ed-426981211949" providerId="ADAL" clId="{286E06FA-A241-4996-95E1-99FA2D6C878D}" dt="2021-08-19T18:30:49.421" v="3295" actId="478"/>
          <ac:picMkLst>
            <pc:docMk/>
            <pc:sldMk cId="264444254" sldId="1010"/>
            <ac:picMk id="10" creationId="{B6AEB9A5-DD61-46BD-9DC2-058BD94FDFEA}"/>
          </ac:picMkLst>
        </pc:picChg>
      </pc:sldChg>
      <pc:sldChg chg="addSp delSp modSp mod modNotesTx">
        <pc:chgData name="Evans, Katy" userId="3337774e-2a1d-4a00-96ed-426981211949" providerId="ADAL" clId="{286E06FA-A241-4996-95E1-99FA2D6C878D}" dt="2021-08-27T18:06:38.489" v="9993" actId="20577"/>
        <pc:sldMkLst>
          <pc:docMk/>
          <pc:sldMk cId="48038819" sldId="2134804421"/>
        </pc:sldMkLst>
        <pc:spChg chg="mod">
          <ac:chgData name="Evans, Katy" userId="3337774e-2a1d-4a00-96ed-426981211949" providerId="ADAL" clId="{286E06FA-A241-4996-95E1-99FA2D6C878D}" dt="2021-08-19T16:08:42.951" v="1368" actId="255"/>
          <ac:spMkLst>
            <pc:docMk/>
            <pc:sldMk cId="48038819" sldId="2134804421"/>
            <ac:spMk id="4" creationId="{3DB20CAC-ED40-444C-ADB4-944902B330B4}"/>
          </ac:spMkLst>
        </pc:spChg>
        <pc:spChg chg="del">
          <ac:chgData name="Evans, Katy" userId="3337774e-2a1d-4a00-96ed-426981211949" providerId="ADAL" clId="{286E06FA-A241-4996-95E1-99FA2D6C878D}" dt="2021-08-19T16:00:06.735" v="1170" actId="478"/>
          <ac:spMkLst>
            <pc:docMk/>
            <pc:sldMk cId="48038819" sldId="2134804421"/>
            <ac:spMk id="5" creationId="{F3DE7AD4-0A1B-4B02-97C9-1B98AEE0F9E9}"/>
          </ac:spMkLst>
        </pc:spChg>
        <pc:spChg chg="del">
          <ac:chgData name="Evans, Katy" userId="3337774e-2a1d-4a00-96ed-426981211949" providerId="ADAL" clId="{286E06FA-A241-4996-95E1-99FA2D6C878D}" dt="2021-08-19T16:14:04.483" v="1449" actId="478"/>
          <ac:spMkLst>
            <pc:docMk/>
            <pc:sldMk cId="48038819" sldId="2134804421"/>
            <ac:spMk id="9" creationId="{53802367-2594-474E-8062-6C6BFEE74986}"/>
          </ac:spMkLst>
        </pc:spChg>
        <pc:spChg chg="mod">
          <ac:chgData name="Evans, Katy" userId="3337774e-2a1d-4a00-96ed-426981211949" providerId="ADAL" clId="{286E06FA-A241-4996-95E1-99FA2D6C878D}" dt="2021-08-27T16:43:05.290" v="9414" actId="20577"/>
          <ac:spMkLst>
            <pc:docMk/>
            <pc:sldMk cId="48038819" sldId="2134804421"/>
            <ac:spMk id="11" creationId="{591515A1-9C60-4FEE-871D-C4432E6AF40D}"/>
          </ac:spMkLst>
        </pc:spChg>
        <pc:spChg chg="del">
          <ac:chgData name="Evans, Katy" userId="3337774e-2a1d-4a00-96ed-426981211949" providerId="ADAL" clId="{286E06FA-A241-4996-95E1-99FA2D6C878D}" dt="2021-08-19T16:00:08.959" v="1171" actId="478"/>
          <ac:spMkLst>
            <pc:docMk/>
            <pc:sldMk cId="48038819" sldId="2134804421"/>
            <ac:spMk id="12" creationId="{C5198D78-D2C1-4717-94FF-0EC70AF8A81F}"/>
          </ac:spMkLst>
        </pc:spChg>
        <pc:spChg chg="del">
          <ac:chgData name="Evans, Katy" userId="3337774e-2a1d-4a00-96ed-426981211949" providerId="ADAL" clId="{286E06FA-A241-4996-95E1-99FA2D6C878D}" dt="2021-08-19T16:00:08.959" v="1171" actId="478"/>
          <ac:spMkLst>
            <pc:docMk/>
            <pc:sldMk cId="48038819" sldId="2134804421"/>
            <ac:spMk id="13" creationId="{8E8EE132-A1E4-4592-AC06-4EFA2061CF4C}"/>
          </ac:spMkLst>
        </pc:spChg>
        <pc:spChg chg="del">
          <ac:chgData name="Evans, Katy" userId="3337774e-2a1d-4a00-96ed-426981211949" providerId="ADAL" clId="{286E06FA-A241-4996-95E1-99FA2D6C878D}" dt="2021-08-19T16:00:08.959" v="1171" actId="478"/>
          <ac:spMkLst>
            <pc:docMk/>
            <pc:sldMk cId="48038819" sldId="2134804421"/>
            <ac:spMk id="14" creationId="{F2E2A0F6-C97E-49C3-9E2D-8504CE3F146F}"/>
          </ac:spMkLst>
        </pc:spChg>
        <pc:picChg chg="add mod">
          <ac:chgData name="Evans, Katy" userId="3337774e-2a1d-4a00-96ed-426981211949" providerId="ADAL" clId="{286E06FA-A241-4996-95E1-99FA2D6C878D}" dt="2021-08-19T16:00:37.833" v="1176" actId="1440"/>
          <ac:picMkLst>
            <pc:docMk/>
            <pc:sldMk cId="48038819" sldId="2134804421"/>
            <ac:picMk id="3" creationId="{1BADB9D6-21D6-43CE-AA56-D6D4A3E84312}"/>
          </ac:picMkLst>
        </pc:picChg>
        <pc:picChg chg="del">
          <ac:chgData name="Evans, Katy" userId="3337774e-2a1d-4a00-96ed-426981211949" providerId="ADAL" clId="{286E06FA-A241-4996-95E1-99FA2D6C878D}" dt="2021-08-19T16:00:08.959" v="1171" actId="478"/>
          <ac:picMkLst>
            <pc:docMk/>
            <pc:sldMk cId="48038819" sldId="2134804421"/>
            <ac:picMk id="10" creationId="{0679359D-623C-4CE3-97B2-5244FCCDD241}"/>
          </ac:picMkLst>
        </pc:picChg>
        <pc:picChg chg="del">
          <ac:chgData name="Evans, Katy" userId="3337774e-2a1d-4a00-96ed-426981211949" providerId="ADAL" clId="{286E06FA-A241-4996-95E1-99FA2D6C878D}" dt="2021-08-19T16:00:08.959" v="1171" actId="478"/>
          <ac:picMkLst>
            <pc:docMk/>
            <pc:sldMk cId="48038819" sldId="2134804421"/>
            <ac:picMk id="15" creationId="{8F2FC99C-BF6F-43AA-86D1-B6145C363CA8}"/>
          </ac:picMkLst>
        </pc:picChg>
      </pc:sldChg>
      <pc:sldChg chg="addSp delSp modSp mod">
        <pc:chgData name="Evans, Katy" userId="3337774e-2a1d-4a00-96ed-426981211949" providerId="ADAL" clId="{286E06FA-A241-4996-95E1-99FA2D6C878D}" dt="2021-08-27T18:10:15.478" v="10187" actId="207"/>
        <pc:sldMkLst>
          <pc:docMk/>
          <pc:sldMk cId="3019180079" sldId="2134804422"/>
        </pc:sldMkLst>
        <pc:spChg chg="add del mod">
          <ac:chgData name="Evans, Katy" userId="3337774e-2a1d-4a00-96ed-426981211949" providerId="ADAL" clId="{286E06FA-A241-4996-95E1-99FA2D6C878D}" dt="2021-08-19T20:18:38.309" v="5049" actId="478"/>
          <ac:spMkLst>
            <pc:docMk/>
            <pc:sldMk cId="3019180079" sldId="2134804422"/>
            <ac:spMk id="9" creationId="{BDFC92F0-31AB-467F-B6FE-53BB62BF5235}"/>
          </ac:spMkLst>
        </pc:spChg>
        <pc:spChg chg="add mod">
          <ac:chgData name="Evans, Katy" userId="3337774e-2a1d-4a00-96ed-426981211949" providerId="ADAL" clId="{286E06FA-A241-4996-95E1-99FA2D6C878D}" dt="2021-08-24T16:23:07.841" v="9084" actId="207"/>
          <ac:spMkLst>
            <pc:docMk/>
            <pc:sldMk cId="3019180079" sldId="2134804422"/>
            <ac:spMk id="10" creationId="{32B90145-7516-416B-908D-451CE7AE7591}"/>
          </ac:spMkLst>
        </pc:spChg>
        <pc:spChg chg="mod">
          <ac:chgData name="Evans, Katy" userId="3337774e-2a1d-4a00-96ed-426981211949" providerId="ADAL" clId="{286E06FA-A241-4996-95E1-99FA2D6C878D}" dt="2021-08-27T18:10:15.478" v="10187" actId="207"/>
          <ac:spMkLst>
            <pc:docMk/>
            <pc:sldMk cId="3019180079" sldId="2134804422"/>
            <ac:spMk id="11" creationId="{C6E247B7-B279-4AF7-826B-23EDA4C0E966}"/>
          </ac:spMkLst>
        </pc:spChg>
        <pc:spChg chg="mod">
          <ac:chgData name="Evans, Katy" userId="3337774e-2a1d-4a00-96ed-426981211949" providerId="ADAL" clId="{286E06FA-A241-4996-95E1-99FA2D6C878D}" dt="2021-08-19T20:26:52.994" v="5771"/>
          <ac:spMkLst>
            <pc:docMk/>
            <pc:sldMk cId="3019180079" sldId="2134804422"/>
            <ac:spMk id="12" creationId="{202DEFC5-0C6F-48D9-93D9-B015430C1A86}"/>
          </ac:spMkLst>
        </pc:spChg>
        <pc:spChg chg="del">
          <ac:chgData name="Evans, Katy" userId="3337774e-2a1d-4a00-96ed-426981211949" providerId="ADAL" clId="{286E06FA-A241-4996-95E1-99FA2D6C878D}" dt="2021-08-19T16:26:39.685" v="2059" actId="478"/>
          <ac:spMkLst>
            <pc:docMk/>
            <pc:sldMk cId="3019180079" sldId="2134804422"/>
            <ac:spMk id="14" creationId="{E46AA5D1-E80C-48CA-83C2-46D462CA4460}"/>
          </ac:spMkLst>
        </pc:spChg>
        <pc:spChg chg="add del mod">
          <ac:chgData name="Evans, Katy" userId="3337774e-2a1d-4a00-96ed-426981211949" providerId="ADAL" clId="{286E06FA-A241-4996-95E1-99FA2D6C878D}" dt="2021-08-19T20:26:22.750" v="5762" actId="478"/>
          <ac:spMkLst>
            <pc:docMk/>
            <pc:sldMk cId="3019180079" sldId="2134804422"/>
            <ac:spMk id="15" creationId="{FE1E4ECE-9EB8-48D1-B0D5-D44909AC3BED}"/>
          </ac:spMkLst>
        </pc:spChg>
        <pc:picChg chg="add del mod">
          <ac:chgData name="Evans, Katy" userId="3337774e-2a1d-4a00-96ed-426981211949" providerId="ADAL" clId="{286E06FA-A241-4996-95E1-99FA2D6C878D}" dt="2021-08-19T20:17:01.484" v="4916" actId="478"/>
          <ac:picMkLst>
            <pc:docMk/>
            <pc:sldMk cId="3019180079" sldId="2134804422"/>
            <ac:picMk id="7" creationId="{89AD6301-DE21-49FA-BA23-A80451FBA8B1}"/>
          </ac:picMkLst>
        </pc:picChg>
        <pc:picChg chg="add del mod">
          <ac:chgData name="Evans, Katy" userId="3337774e-2a1d-4a00-96ed-426981211949" providerId="ADAL" clId="{286E06FA-A241-4996-95E1-99FA2D6C878D}" dt="2021-08-19T19:58:33.605" v="3983" actId="478"/>
          <ac:picMkLst>
            <pc:docMk/>
            <pc:sldMk cId="3019180079" sldId="2134804422"/>
            <ac:picMk id="8" creationId="{EC476B81-0DAB-474B-A97B-1FA74B4712DA}"/>
          </ac:picMkLst>
        </pc:picChg>
        <pc:picChg chg="del">
          <ac:chgData name="Evans, Katy" userId="3337774e-2a1d-4a00-96ed-426981211949" providerId="ADAL" clId="{286E06FA-A241-4996-95E1-99FA2D6C878D}" dt="2021-08-19T16:26:40.278" v="2060" actId="478"/>
          <ac:picMkLst>
            <pc:docMk/>
            <pc:sldMk cId="3019180079" sldId="2134804422"/>
            <ac:picMk id="10" creationId="{B6AEB9A5-DD61-46BD-9DC2-058BD94FDFEA}"/>
          </ac:picMkLst>
        </pc:picChg>
        <pc:picChg chg="add del mod">
          <ac:chgData name="Evans, Katy" userId="3337774e-2a1d-4a00-96ed-426981211949" providerId="ADAL" clId="{286E06FA-A241-4996-95E1-99FA2D6C878D}" dt="2021-08-19T20:26:21.173" v="5761" actId="478"/>
          <ac:picMkLst>
            <pc:docMk/>
            <pc:sldMk cId="3019180079" sldId="2134804422"/>
            <ac:picMk id="14" creationId="{2C3780C9-9AA3-4DBF-86DE-094180CA3FE0}"/>
          </ac:picMkLst>
        </pc:picChg>
        <pc:picChg chg="add mod">
          <ac:chgData name="Evans, Katy" userId="3337774e-2a1d-4a00-96ed-426981211949" providerId="ADAL" clId="{286E06FA-A241-4996-95E1-99FA2D6C878D}" dt="2021-08-19T20:28:24.682" v="5803" actId="1076"/>
          <ac:picMkLst>
            <pc:docMk/>
            <pc:sldMk cId="3019180079" sldId="2134804422"/>
            <ac:picMk id="16" creationId="{B15FC01E-EA15-448F-9EDC-390CD8755AF9}"/>
          </ac:picMkLst>
        </pc:picChg>
      </pc:sldChg>
      <pc:sldChg chg="addSp delSp modSp del mod">
        <pc:chgData name="Evans, Katy" userId="3337774e-2a1d-4a00-96ed-426981211949" providerId="ADAL" clId="{286E06FA-A241-4996-95E1-99FA2D6C878D}" dt="2021-08-19T18:24:13.085" v="2975" actId="47"/>
        <pc:sldMkLst>
          <pc:docMk/>
          <pc:sldMk cId="1613731640" sldId="2134804424"/>
        </pc:sldMkLst>
        <pc:spChg chg="mod">
          <ac:chgData name="Evans, Katy" userId="3337774e-2a1d-4a00-96ed-426981211949" providerId="ADAL" clId="{286E06FA-A241-4996-95E1-99FA2D6C878D}" dt="2021-08-19T18:21:37.959" v="2838" actId="108"/>
          <ac:spMkLst>
            <pc:docMk/>
            <pc:sldMk cId="1613731640" sldId="2134804424"/>
            <ac:spMk id="12" creationId="{85BA5C08-FDAC-4626-A571-902FAAFB999B}"/>
          </ac:spMkLst>
        </pc:spChg>
        <pc:spChg chg="add del">
          <ac:chgData name="Evans, Katy" userId="3337774e-2a1d-4a00-96ed-426981211949" providerId="ADAL" clId="{286E06FA-A241-4996-95E1-99FA2D6C878D}" dt="2021-08-19T18:20:00.056" v="2813" actId="21"/>
          <ac:spMkLst>
            <pc:docMk/>
            <pc:sldMk cId="1613731640" sldId="2134804424"/>
            <ac:spMk id="16" creationId="{B4CAFBCF-67D9-4AD8-ACCE-6AE9B639044A}"/>
          </ac:spMkLst>
        </pc:spChg>
        <pc:picChg chg="del">
          <ac:chgData name="Evans, Katy" userId="3337774e-2a1d-4a00-96ed-426981211949" providerId="ADAL" clId="{286E06FA-A241-4996-95E1-99FA2D6C878D}" dt="2021-08-19T18:21:44.125" v="2839" actId="478"/>
          <ac:picMkLst>
            <pc:docMk/>
            <pc:sldMk cId="1613731640" sldId="2134804424"/>
            <ac:picMk id="9" creationId="{9B17E28D-A46A-4E34-B3D0-1966CDF88B57}"/>
          </ac:picMkLst>
        </pc:picChg>
        <pc:picChg chg="add mod">
          <ac:chgData name="Evans, Katy" userId="3337774e-2a1d-4a00-96ed-426981211949" providerId="ADAL" clId="{286E06FA-A241-4996-95E1-99FA2D6C878D}" dt="2021-08-19T18:21:44.496" v="2840"/>
          <ac:picMkLst>
            <pc:docMk/>
            <pc:sldMk cId="1613731640" sldId="2134804424"/>
            <ac:picMk id="17" creationId="{4DBE2B89-4DA0-4BA8-A5E6-7504138C1083}"/>
          </ac:picMkLst>
        </pc:picChg>
      </pc:sldChg>
      <pc:sldChg chg="addSp delSp modSp add del mod ord">
        <pc:chgData name="Evans, Katy" userId="3337774e-2a1d-4a00-96ed-426981211949" providerId="ADAL" clId="{286E06FA-A241-4996-95E1-99FA2D6C878D}" dt="2021-08-19T19:58:37.148" v="3985" actId="47"/>
        <pc:sldMkLst>
          <pc:docMk/>
          <pc:sldMk cId="1646697163" sldId="2134804425"/>
        </pc:sldMkLst>
        <pc:spChg chg="del">
          <ac:chgData name="Evans, Katy" userId="3337774e-2a1d-4a00-96ed-426981211949" providerId="ADAL" clId="{286E06FA-A241-4996-95E1-99FA2D6C878D}" dt="2021-08-19T15:52:44.406" v="794" actId="478"/>
          <ac:spMkLst>
            <pc:docMk/>
            <pc:sldMk cId="1646697163" sldId="2134804425"/>
            <ac:spMk id="6" creationId="{B643D006-0D8F-41B0-AE70-84372F3DA75B}"/>
          </ac:spMkLst>
        </pc:spChg>
        <pc:spChg chg="mod">
          <ac:chgData name="Evans, Katy" userId="3337774e-2a1d-4a00-96ed-426981211949" providerId="ADAL" clId="{286E06FA-A241-4996-95E1-99FA2D6C878D}" dt="2021-08-19T15:53:11.631" v="832" actId="27636"/>
          <ac:spMkLst>
            <pc:docMk/>
            <pc:sldMk cId="1646697163" sldId="2134804425"/>
            <ac:spMk id="9" creationId="{FB1A05BB-2553-430F-B159-C40B20F07CA7}"/>
          </ac:spMkLst>
        </pc:spChg>
        <pc:spChg chg="mod">
          <ac:chgData name="Evans, Katy" userId="3337774e-2a1d-4a00-96ed-426981211949" providerId="ADAL" clId="{286E06FA-A241-4996-95E1-99FA2D6C878D}" dt="2021-08-19T18:40:18.875" v="3480" actId="1076"/>
          <ac:spMkLst>
            <pc:docMk/>
            <pc:sldMk cId="1646697163" sldId="2134804425"/>
            <ac:spMk id="11" creationId="{1F92EE3D-C2E8-4ED5-8D15-32E29FCAA57F}"/>
          </ac:spMkLst>
        </pc:spChg>
        <pc:picChg chg="add mod modCrop">
          <ac:chgData name="Evans, Katy" userId="3337774e-2a1d-4a00-96ed-426981211949" providerId="ADAL" clId="{286E06FA-A241-4996-95E1-99FA2D6C878D}" dt="2021-08-19T19:18:02.888" v="3657" actId="732"/>
          <ac:picMkLst>
            <pc:docMk/>
            <pc:sldMk cId="1646697163" sldId="2134804425"/>
            <ac:picMk id="7" creationId="{A045E6B5-84B3-4828-B643-75D43FDBC56A}"/>
          </ac:picMkLst>
        </pc:picChg>
      </pc:sldChg>
      <pc:sldChg chg="addSp delSp modSp add del mod ord">
        <pc:chgData name="Evans, Katy" userId="3337774e-2a1d-4a00-96ed-426981211949" providerId="ADAL" clId="{286E06FA-A241-4996-95E1-99FA2D6C878D}" dt="2021-08-19T15:32:17.497" v="272" actId="47"/>
        <pc:sldMkLst>
          <pc:docMk/>
          <pc:sldMk cId="3506681208" sldId="2134804425"/>
        </pc:sldMkLst>
        <pc:spChg chg="mod">
          <ac:chgData name="Evans, Katy" userId="3337774e-2a1d-4a00-96ed-426981211949" providerId="ADAL" clId="{286E06FA-A241-4996-95E1-99FA2D6C878D}" dt="2021-08-19T15:29:35.006" v="36" actId="20577"/>
          <ac:spMkLst>
            <pc:docMk/>
            <pc:sldMk cId="3506681208" sldId="2134804425"/>
            <ac:spMk id="6" creationId="{8E895C9B-03C4-4591-9F3A-9B3CE50571F1}"/>
          </ac:spMkLst>
        </pc:spChg>
        <pc:spChg chg="del">
          <ac:chgData name="Evans, Katy" userId="3337774e-2a1d-4a00-96ed-426981211949" providerId="ADAL" clId="{286E06FA-A241-4996-95E1-99FA2D6C878D}" dt="2021-08-19T15:28:40.686" v="7" actId="478"/>
          <ac:spMkLst>
            <pc:docMk/>
            <pc:sldMk cId="3506681208" sldId="2134804425"/>
            <ac:spMk id="8" creationId="{821BB781-0749-46EF-B5C5-DA5FEFB29773}"/>
          </ac:spMkLst>
        </pc:spChg>
        <pc:picChg chg="add mod">
          <ac:chgData name="Evans, Katy" userId="3337774e-2a1d-4a00-96ed-426981211949" providerId="ADAL" clId="{286E06FA-A241-4996-95E1-99FA2D6C878D}" dt="2021-08-19T15:28:59.166" v="12" actId="1076"/>
          <ac:picMkLst>
            <pc:docMk/>
            <pc:sldMk cId="3506681208" sldId="2134804425"/>
            <ac:picMk id="9" creationId="{B69BDFE3-24B8-44EB-A1F9-7E1CD08B97A0}"/>
          </ac:picMkLst>
        </pc:picChg>
        <pc:picChg chg="del">
          <ac:chgData name="Evans, Katy" userId="3337774e-2a1d-4a00-96ed-426981211949" providerId="ADAL" clId="{286E06FA-A241-4996-95E1-99FA2D6C878D}" dt="2021-08-19T15:28:41.239" v="8" actId="478"/>
          <ac:picMkLst>
            <pc:docMk/>
            <pc:sldMk cId="3506681208" sldId="2134804425"/>
            <ac:picMk id="20" creationId="{C7C18660-F02D-4D8B-91D9-4502AF9EABDE}"/>
          </ac:picMkLst>
        </pc:picChg>
      </pc:sldChg>
      <pc:sldChg chg="delSp modSp add del mod">
        <pc:chgData name="Evans, Katy" userId="3337774e-2a1d-4a00-96ed-426981211949" providerId="ADAL" clId="{286E06FA-A241-4996-95E1-99FA2D6C878D}" dt="2021-08-19T15:52:07.530" v="789" actId="47"/>
        <pc:sldMkLst>
          <pc:docMk/>
          <pc:sldMk cId="4144776571" sldId="2134804425"/>
        </pc:sldMkLst>
        <pc:picChg chg="del">
          <ac:chgData name="Evans, Katy" userId="3337774e-2a1d-4a00-96ed-426981211949" providerId="ADAL" clId="{286E06FA-A241-4996-95E1-99FA2D6C878D}" dt="2021-08-19T15:42:58.408" v="693" actId="478"/>
          <ac:picMkLst>
            <pc:docMk/>
            <pc:sldMk cId="4144776571" sldId="2134804425"/>
            <ac:picMk id="4" creationId="{C7226AEA-2E2C-4E68-B5BE-4A4F6B5D2F41}"/>
          </ac:picMkLst>
        </pc:picChg>
        <pc:picChg chg="del mod">
          <ac:chgData name="Evans, Katy" userId="3337774e-2a1d-4a00-96ed-426981211949" providerId="ADAL" clId="{286E06FA-A241-4996-95E1-99FA2D6C878D}" dt="2021-08-19T15:43:33.511" v="704" actId="21"/>
          <ac:picMkLst>
            <pc:docMk/>
            <pc:sldMk cId="4144776571" sldId="2134804425"/>
            <ac:picMk id="17" creationId="{B3ABCE46-1016-4CAA-BB54-A90BE5C35166}"/>
          </ac:picMkLst>
        </pc:picChg>
        <pc:picChg chg="del mod">
          <ac:chgData name="Evans, Katy" userId="3337774e-2a1d-4a00-96ed-426981211949" providerId="ADAL" clId="{286E06FA-A241-4996-95E1-99FA2D6C878D}" dt="2021-08-19T15:51:45.011" v="780" actId="21"/>
          <ac:picMkLst>
            <pc:docMk/>
            <pc:sldMk cId="4144776571" sldId="2134804425"/>
            <ac:picMk id="19" creationId="{FDF4B1CF-D28E-43C2-BDFA-D0118173D6E7}"/>
          </ac:picMkLst>
        </pc:picChg>
        <pc:picChg chg="del">
          <ac:chgData name="Evans, Katy" userId="3337774e-2a1d-4a00-96ed-426981211949" providerId="ADAL" clId="{286E06FA-A241-4996-95E1-99FA2D6C878D}" dt="2021-08-19T15:42:57.766" v="692" actId="478"/>
          <ac:picMkLst>
            <pc:docMk/>
            <pc:sldMk cId="4144776571" sldId="2134804425"/>
            <ac:picMk id="21" creationId="{F411345E-F516-42F5-AF08-9D52126CC1C7}"/>
          </ac:picMkLst>
        </pc:picChg>
      </pc:sldChg>
      <pc:sldChg chg="add del">
        <pc:chgData name="Evans, Katy" userId="3337774e-2a1d-4a00-96ed-426981211949" providerId="ADAL" clId="{286E06FA-A241-4996-95E1-99FA2D6C878D}" dt="2021-08-19T16:10:24.774" v="1376" actId="47"/>
        <pc:sldMkLst>
          <pc:docMk/>
          <pc:sldMk cId="626917610" sldId="2134804426"/>
        </pc:sldMkLst>
      </pc:sldChg>
      <pc:sldChg chg="add del">
        <pc:chgData name="Evans, Katy" userId="3337774e-2a1d-4a00-96ed-426981211949" providerId="ADAL" clId="{286E06FA-A241-4996-95E1-99FA2D6C878D}" dt="2021-08-19T15:52:15.469" v="790" actId="47"/>
        <pc:sldMkLst>
          <pc:docMk/>
          <pc:sldMk cId="3785213406" sldId="2134804426"/>
        </pc:sldMkLst>
      </pc:sldChg>
      <pc:sldChg chg="addSp delSp modSp add del mod modNotesTx">
        <pc:chgData name="Evans, Katy" userId="3337774e-2a1d-4a00-96ed-426981211949" providerId="ADAL" clId="{286E06FA-A241-4996-95E1-99FA2D6C878D}" dt="2021-08-19T20:11:23.719" v="4774" actId="47"/>
        <pc:sldMkLst>
          <pc:docMk/>
          <pc:sldMk cId="3907698076" sldId="2134804427"/>
        </pc:sldMkLst>
        <pc:spChg chg="del">
          <ac:chgData name="Evans, Katy" userId="3337774e-2a1d-4a00-96ed-426981211949" providerId="ADAL" clId="{286E06FA-A241-4996-95E1-99FA2D6C878D}" dt="2021-08-19T18:17:55.794" v="2726" actId="478"/>
          <ac:spMkLst>
            <pc:docMk/>
            <pc:sldMk cId="3907698076" sldId="2134804427"/>
            <ac:spMk id="10" creationId="{1254C4FA-7C09-494C-AB1B-E44AA5838632}"/>
          </ac:spMkLst>
        </pc:spChg>
        <pc:spChg chg="del">
          <ac:chgData name="Evans, Katy" userId="3337774e-2a1d-4a00-96ed-426981211949" providerId="ADAL" clId="{286E06FA-A241-4996-95E1-99FA2D6C878D}" dt="2021-08-19T16:14:55.498" v="1455" actId="478"/>
          <ac:spMkLst>
            <pc:docMk/>
            <pc:sldMk cId="3907698076" sldId="2134804427"/>
            <ac:spMk id="11" creationId="{B2FEF35A-36DF-404E-98AE-71F1B0C9863B}"/>
          </ac:spMkLst>
        </pc:spChg>
        <pc:spChg chg="mod">
          <ac:chgData name="Evans, Katy" userId="3337774e-2a1d-4a00-96ed-426981211949" providerId="ADAL" clId="{286E06FA-A241-4996-95E1-99FA2D6C878D}" dt="2021-08-19T18:17:54.823" v="2725" actId="20577"/>
          <ac:spMkLst>
            <pc:docMk/>
            <pc:sldMk cId="3907698076" sldId="2134804427"/>
            <ac:spMk id="13" creationId="{6E70115A-F6AB-4513-8FAE-022496B6788D}"/>
          </ac:spMkLst>
        </pc:spChg>
        <pc:spChg chg="mod">
          <ac:chgData name="Evans, Katy" userId="3337774e-2a1d-4a00-96ed-426981211949" providerId="ADAL" clId="{286E06FA-A241-4996-95E1-99FA2D6C878D}" dt="2021-08-19T19:18:21.485" v="3658" actId="108"/>
          <ac:spMkLst>
            <pc:docMk/>
            <pc:sldMk cId="3907698076" sldId="2134804427"/>
            <ac:spMk id="14" creationId="{765D9DB0-846C-42D1-8F73-9F5B18400013}"/>
          </ac:spMkLst>
        </pc:spChg>
        <pc:spChg chg="mod">
          <ac:chgData name="Evans, Katy" userId="3337774e-2a1d-4a00-96ed-426981211949" providerId="ADAL" clId="{286E06FA-A241-4996-95E1-99FA2D6C878D}" dt="2021-08-19T19:39:13.051" v="3800" actId="1076"/>
          <ac:spMkLst>
            <pc:docMk/>
            <pc:sldMk cId="3907698076" sldId="2134804427"/>
            <ac:spMk id="15" creationId="{2BDB31D1-31E7-4A4B-90CB-C30E3A22A18F}"/>
          </ac:spMkLst>
        </pc:spChg>
        <pc:spChg chg="del">
          <ac:chgData name="Evans, Katy" userId="3337774e-2a1d-4a00-96ed-426981211949" providerId="ADAL" clId="{286E06FA-A241-4996-95E1-99FA2D6C878D}" dt="2021-08-19T19:47:14.791" v="3809" actId="478"/>
          <ac:spMkLst>
            <pc:docMk/>
            <pc:sldMk cId="3907698076" sldId="2134804427"/>
            <ac:spMk id="24" creationId="{F29F80B6-D7A1-4040-B765-B3829861B3C5}"/>
          </ac:spMkLst>
        </pc:spChg>
        <pc:picChg chg="del">
          <ac:chgData name="Evans, Katy" userId="3337774e-2a1d-4a00-96ed-426981211949" providerId="ADAL" clId="{286E06FA-A241-4996-95E1-99FA2D6C878D}" dt="2021-08-19T18:17:56.235" v="2727" actId="478"/>
          <ac:picMkLst>
            <pc:docMk/>
            <pc:sldMk cId="3907698076" sldId="2134804427"/>
            <ac:picMk id="8" creationId="{40C11041-C070-4C62-9036-9EA9E2134ADE}"/>
          </ac:picMkLst>
        </pc:picChg>
        <pc:picChg chg="add del mod">
          <ac:chgData name="Evans, Katy" userId="3337774e-2a1d-4a00-96ed-426981211949" providerId="ADAL" clId="{286E06FA-A241-4996-95E1-99FA2D6C878D}" dt="2021-08-19T18:40:59.006" v="3489" actId="478"/>
          <ac:picMkLst>
            <pc:docMk/>
            <pc:sldMk cId="3907698076" sldId="2134804427"/>
            <ac:picMk id="12" creationId="{4D409795-A1DE-43B7-9431-C0CD3CE24689}"/>
          </ac:picMkLst>
        </pc:picChg>
        <pc:picChg chg="add mod">
          <ac:chgData name="Evans, Katy" userId="3337774e-2a1d-4a00-96ed-426981211949" providerId="ADAL" clId="{286E06FA-A241-4996-95E1-99FA2D6C878D}" dt="2021-08-19T18:41:36.811" v="3495" actId="1076"/>
          <ac:picMkLst>
            <pc:docMk/>
            <pc:sldMk cId="3907698076" sldId="2134804427"/>
            <ac:picMk id="2050" creationId="{C91C600F-39AD-475F-9926-B504C00A9DC7}"/>
          </ac:picMkLst>
        </pc:picChg>
      </pc:sldChg>
      <pc:sldChg chg="addSp delSp modSp add del mod ord">
        <pc:chgData name="Evans, Katy" userId="3337774e-2a1d-4a00-96ed-426981211949" providerId="ADAL" clId="{286E06FA-A241-4996-95E1-99FA2D6C878D}" dt="2021-08-19T20:26:43.697" v="5769" actId="47"/>
        <pc:sldMkLst>
          <pc:docMk/>
          <pc:sldMk cId="4172114915" sldId="2134804428"/>
        </pc:sldMkLst>
        <pc:spChg chg="add mod">
          <ac:chgData name="Evans, Katy" userId="3337774e-2a1d-4a00-96ed-426981211949" providerId="ADAL" clId="{286E06FA-A241-4996-95E1-99FA2D6C878D}" dt="2021-08-19T16:21:41.045" v="1856" actId="1076"/>
          <ac:spMkLst>
            <pc:docMk/>
            <pc:sldMk cId="4172114915" sldId="2134804428"/>
            <ac:spMk id="9" creationId="{831D2A4D-0798-4EE9-A4E1-EEF89B01C4BD}"/>
          </ac:spMkLst>
        </pc:spChg>
        <pc:spChg chg="mod">
          <ac:chgData name="Evans, Katy" userId="3337774e-2a1d-4a00-96ed-426981211949" providerId="ADAL" clId="{286E06FA-A241-4996-95E1-99FA2D6C878D}" dt="2021-08-19T16:21:27.798" v="1853" actId="1076"/>
          <ac:spMkLst>
            <pc:docMk/>
            <pc:sldMk cId="4172114915" sldId="2134804428"/>
            <ac:spMk id="11" creationId="{C6E247B7-B279-4AF7-826B-23EDA4C0E966}"/>
          </ac:spMkLst>
        </pc:spChg>
        <pc:spChg chg="mod">
          <ac:chgData name="Evans, Katy" userId="3337774e-2a1d-4a00-96ed-426981211949" providerId="ADAL" clId="{286E06FA-A241-4996-95E1-99FA2D6C878D}" dt="2021-08-19T19:20:13.527" v="3693" actId="20577"/>
          <ac:spMkLst>
            <pc:docMk/>
            <pc:sldMk cId="4172114915" sldId="2134804428"/>
            <ac:spMk id="12" creationId="{202DEFC5-0C6F-48D9-93D9-B015430C1A86}"/>
          </ac:spMkLst>
        </pc:spChg>
        <pc:spChg chg="del">
          <ac:chgData name="Evans, Katy" userId="3337774e-2a1d-4a00-96ed-426981211949" providerId="ADAL" clId="{286E06FA-A241-4996-95E1-99FA2D6C878D}" dt="2021-08-19T16:26:41.847" v="2061" actId="478"/>
          <ac:spMkLst>
            <pc:docMk/>
            <pc:sldMk cId="4172114915" sldId="2134804428"/>
            <ac:spMk id="14" creationId="{E46AA5D1-E80C-48CA-83C2-46D462CA4460}"/>
          </ac:spMkLst>
        </pc:spChg>
        <pc:picChg chg="add mod">
          <ac:chgData name="Evans, Katy" userId="3337774e-2a1d-4a00-96ed-426981211949" providerId="ADAL" clId="{286E06FA-A241-4996-95E1-99FA2D6C878D}" dt="2021-08-19T16:21:31.899" v="1855" actId="1076"/>
          <ac:picMkLst>
            <pc:docMk/>
            <pc:sldMk cId="4172114915" sldId="2134804428"/>
            <ac:picMk id="8" creationId="{3546F422-891C-4731-90F2-6F55B038C899}"/>
          </ac:picMkLst>
        </pc:picChg>
        <pc:picChg chg="del">
          <ac:chgData name="Evans, Katy" userId="3337774e-2a1d-4a00-96ed-426981211949" providerId="ADAL" clId="{286E06FA-A241-4996-95E1-99FA2D6C878D}" dt="2021-08-19T16:26:42.305" v="2062" actId="478"/>
          <ac:picMkLst>
            <pc:docMk/>
            <pc:sldMk cId="4172114915" sldId="2134804428"/>
            <ac:picMk id="10" creationId="{B6AEB9A5-DD61-46BD-9DC2-058BD94FDFEA}"/>
          </ac:picMkLst>
        </pc:picChg>
      </pc:sldChg>
      <pc:sldChg chg="addSp delSp modSp add mod ord modNotesTx">
        <pc:chgData name="Evans, Katy" userId="3337774e-2a1d-4a00-96ed-426981211949" providerId="ADAL" clId="{286E06FA-A241-4996-95E1-99FA2D6C878D}" dt="2021-08-24T16:40:01.516" v="9397" actId="207"/>
        <pc:sldMkLst>
          <pc:docMk/>
          <pc:sldMk cId="1537435597" sldId="2134804429"/>
        </pc:sldMkLst>
        <pc:spChg chg="add del mod">
          <ac:chgData name="Evans, Katy" userId="3337774e-2a1d-4a00-96ed-426981211949" providerId="ADAL" clId="{286E06FA-A241-4996-95E1-99FA2D6C878D}" dt="2021-08-19T20:14:47.178" v="4858" actId="478"/>
          <ac:spMkLst>
            <pc:docMk/>
            <pc:sldMk cId="1537435597" sldId="2134804429"/>
            <ac:spMk id="4" creationId="{D88E484E-A8D3-4A6C-8C97-8F89F65E2C65}"/>
          </ac:spMkLst>
        </pc:spChg>
        <pc:spChg chg="add mod">
          <ac:chgData name="Evans, Katy" userId="3337774e-2a1d-4a00-96ed-426981211949" providerId="ADAL" clId="{286E06FA-A241-4996-95E1-99FA2D6C878D}" dt="2021-08-19T19:19:14.327" v="3659" actId="1076"/>
          <ac:spMkLst>
            <pc:docMk/>
            <pc:sldMk cId="1537435597" sldId="2134804429"/>
            <ac:spMk id="11" creationId="{18C58317-F55F-4149-A987-EA9231404055}"/>
          </ac:spMkLst>
        </pc:spChg>
        <pc:spChg chg="mod">
          <ac:chgData name="Evans, Katy" userId="3337774e-2a1d-4a00-96ed-426981211949" providerId="ADAL" clId="{286E06FA-A241-4996-95E1-99FA2D6C878D}" dt="2021-08-24T16:40:01.516" v="9397" actId="207"/>
          <ac:spMkLst>
            <pc:docMk/>
            <pc:sldMk cId="1537435597" sldId="2134804429"/>
            <ac:spMk id="13" creationId="{6E70115A-F6AB-4513-8FAE-022496B6788D}"/>
          </ac:spMkLst>
        </pc:spChg>
        <pc:spChg chg="mod">
          <ac:chgData name="Evans, Katy" userId="3337774e-2a1d-4a00-96ed-426981211949" providerId="ADAL" clId="{286E06FA-A241-4996-95E1-99FA2D6C878D}" dt="2021-08-19T16:25:36.976" v="2019" actId="207"/>
          <ac:spMkLst>
            <pc:docMk/>
            <pc:sldMk cId="1537435597" sldId="2134804429"/>
            <ac:spMk id="14" creationId="{765D9DB0-846C-42D1-8F73-9F5B18400013}"/>
          </ac:spMkLst>
        </pc:spChg>
        <pc:spChg chg="del mod">
          <ac:chgData name="Evans, Katy" userId="3337774e-2a1d-4a00-96ed-426981211949" providerId="ADAL" clId="{286E06FA-A241-4996-95E1-99FA2D6C878D}" dt="2021-08-19T20:14:25.071" v="4854" actId="478"/>
          <ac:spMkLst>
            <pc:docMk/>
            <pc:sldMk cId="1537435597" sldId="2134804429"/>
            <ac:spMk id="15" creationId="{2BDB31D1-31E7-4A4B-90CB-C30E3A22A18F}"/>
          </ac:spMkLst>
        </pc:spChg>
        <pc:spChg chg="add mod">
          <ac:chgData name="Evans, Katy" userId="3337774e-2a1d-4a00-96ed-426981211949" providerId="ADAL" clId="{286E06FA-A241-4996-95E1-99FA2D6C878D}" dt="2021-08-19T20:15:58.674" v="4879" actId="1076"/>
          <ac:spMkLst>
            <pc:docMk/>
            <pc:sldMk cId="1537435597" sldId="2134804429"/>
            <ac:spMk id="16" creationId="{95383446-2375-4632-801C-4236371166CA}"/>
          </ac:spMkLst>
        </pc:spChg>
        <pc:spChg chg="del">
          <ac:chgData name="Evans, Katy" userId="3337774e-2a1d-4a00-96ed-426981211949" providerId="ADAL" clId="{286E06FA-A241-4996-95E1-99FA2D6C878D}" dt="2021-08-19T16:25:09.030" v="2013" actId="478"/>
          <ac:spMkLst>
            <pc:docMk/>
            <pc:sldMk cId="1537435597" sldId="2134804429"/>
            <ac:spMk id="17" creationId="{8A52713F-DDBC-44BC-89E8-CDDDC4721D79}"/>
          </ac:spMkLst>
        </pc:spChg>
        <pc:spChg chg="del">
          <ac:chgData name="Evans, Katy" userId="3337774e-2a1d-4a00-96ed-426981211949" providerId="ADAL" clId="{286E06FA-A241-4996-95E1-99FA2D6C878D}" dt="2021-08-19T16:25:10.683" v="2014" actId="478"/>
          <ac:spMkLst>
            <pc:docMk/>
            <pc:sldMk cId="1537435597" sldId="2134804429"/>
            <ac:spMk id="18" creationId="{F3D0A94F-368F-4C4B-A378-68A30AE132DC}"/>
          </ac:spMkLst>
        </pc:spChg>
        <pc:spChg chg="del">
          <ac:chgData name="Evans, Katy" userId="3337774e-2a1d-4a00-96ed-426981211949" providerId="ADAL" clId="{286E06FA-A241-4996-95E1-99FA2D6C878D}" dt="2021-08-19T16:22:25.738" v="1868" actId="478"/>
          <ac:spMkLst>
            <pc:docMk/>
            <pc:sldMk cId="1537435597" sldId="2134804429"/>
            <ac:spMk id="19" creationId="{72D9BEEE-8BA5-4738-A25F-8291E24259C6}"/>
          </ac:spMkLst>
        </pc:spChg>
        <pc:picChg chg="del">
          <ac:chgData name="Evans, Katy" userId="3337774e-2a1d-4a00-96ed-426981211949" providerId="ADAL" clId="{286E06FA-A241-4996-95E1-99FA2D6C878D}" dt="2021-08-19T16:22:39.248" v="1871" actId="478"/>
          <ac:picMkLst>
            <pc:docMk/>
            <pc:sldMk cId="1537435597" sldId="2134804429"/>
            <ac:picMk id="4" creationId="{11751A47-A9F3-46D9-AE8D-FDA8A0221F68}"/>
          </ac:picMkLst>
        </pc:picChg>
        <pc:picChg chg="add mod">
          <ac:chgData name="Evans, Katy" userId="3337774e-2a1d-4a00-96ed-426981211949" providerId="ADAL" clId="{286E06FA-A241-4996-95E1-99FA2D6C878D}" dt="2021-08-19T16:22:42.465" v="1873" actId="1076"/>
          <ac:picMkLst>
            <pc:docMk/>
            <pc:sldMk cId="1537435597" sldId="2134804429"/>
            <ac:picMk id="12" creationId="{CCC0C97E-78D0-4545-8B6E-2F77A2FAD3A4}"/>
          </ac:picMkLst>
        </pc:picChg>
        <pc:picChg chg="add del mod">
          <ac:chgData name="Evans, Katy" userId="3337774e-2a1d-4a00-96ed-426981211949" providerId="ADAL" clId="{286E06FA-A241-4996-95E1-99FA2D6C878D}" dt="2021-08-19T18:41:50.440" v="3497"/>
          <ac:picMkLst>
            <pc:docMk/>
            <pc:sldMk cId="1537435597" sldId="2134804429"/>
            <ac:picMk id="20" creationId="{154C34CA-5B4D-4BD4-9FD5-EB8C08B9A0A0}"/>
          </ac:picMkLst>
        </pc:picChg>
      </pc:sldChg>
      <pc:sldChg chg="addSp delSp modSp add mod ord">
        <pc:chgData name="Evans, Katy" userId="3337774e-2a1d-4a00-96ed-426981211949" providerId="ADAL" clId="{286E06FA-A241-4996-95E1-99FA2D6C878D}" dt="2021-08-24T16:40:37.053" v="9399" actId="207"/>
        <pc:sldMkLst>
          <pc:docMk/>
          <pc:sldMk cId="2647481199" sldId="2134804430"/>
        </pc:sldMkLst>
        <pc:spChg chg="add del mod">
          <ac:chgData name="Evans, Katy" userId="3337774e-2a1d-4a00-96ed-426981211949" providerId="ADAL" clId="{286E06FA-A241-4996-95E1-99FA2D6C878D}" dt="2021-08-19T20:28:40.287" v="5806" actId="478"/>
          <ac:spMkLst>
            <pc:docMk/>
            <pc:sldMk cId="2647481199" sldId="2134804430"/>
            <ac:spMk id="4" creationId="{207A8FDF-4F7C-4D79-8ABF-4D5AD1BEB0AF}"/>
          </ac:spMkLst>
        </pc:spChg>
        <pc:spChg chg="del">
          <ac:chgData name="Evans, Katy" userId="3337774e-2a1d-4a00-96ed-426981211949" providerId="ADAL" clId="{286E06FA-A241-4996-95E1-99FA2D6C878D}" dt="2021-08-19T16:28:00.113" v="2159" actId="478"/>
          <ac:spMkLst>
            <pc:docMk/>
            <pc:sldMk cId="2647481199" sldId="2134804430"/>
            <ac:spMk id="11" creationId="{18C58317-F55F-4149-A987-EA9231404055}"/>
          </ac:spMkLst>
        </pc:spChg>
        <pc:spChg chg="mod">
          <ac:chgData name="Evans, Katy" userId="3337774e-2a1d-4a00-96ed-426981211949" providerId="ADAL" clId="{286E06FA-A241-4996-95E1-99FA2D6C878D}" dt="2021-08-24T16:40:37.053" v="9399" actId="207"/>
          <ac:spMkLst>
            <pc:docMk/>
            <pc:sldMk cId="2647481199" sldId="2134804430"/>
            <ac:spMk id="13" creationId="{6E70115A-F6AB-4513-8FAE-022496B6788D}"/>
          </ac:spMkLst>
        </pc:spChg>
        <pc:spChg chg="mod">
          <ac:chgData name="Evans, Katy" userId="3337774e-2a1d-4a00-96ed-426981211949" providerId="ADAL" clId="{286E06FA-A241-4996-95E1-99FA2D6C878D}" dt="2021-08-19T16:27:49.830" v="2156" actId="20577"/>
          <ac:spMkLst>
            <pc:docMk/>
            <pc:sldMk cId="2647481199" sldId="2134804430"/>
            <ac:spMk id="14" creationId="{765D9DB0-846C-42D1-8F73-9F5B18400013}"/>
          </ac:spMkLst>
        </pc:spChg>
        <pc:spChg chg="del mod">
          <ac:chgData name="Evans, Katy" userId="3337774e-2a1d-4a00-96ed-426981211949" providerId="ADAL" clId="{286E06FA-A241-4996-95E1-99FA2D6C878D}" dt="2021-08-19T20:28:37.805" v="5805" actId="478"/>
          <ac:spMkLst>
            <pc:docMk/>
            <pc:sldMk cId="2647481199" sldId="2134804430"/>
            <ac:spMk id="15" creationId="{2BDB31D1-31E7-4A4B-90CB-C30E3A22A18F}"/>
          </ac:spMkLst>
        </pc:spChg>
        <pc:spChg chg="del">
          <ac:chgData name="Evans, Katy" userId="3337774e-2a1d-4a00-96ed-426981211949" providerId="ADAL" clId="{286E06FA-A241-4996-95E1-99FA2D6C878D}" dt="2021-08-19T16:28:36.686" v="2164" actId="478"/>
          <ac:spMkLst>
            <pc:docMk/>
            <pc:sldMk cId="2647481199" sldId="2134804430"/>
            <ac:spMk id="16" creationId="{95383446-2375-4632-801C-4236371166CA}"/>
          </ac:spMkLst>
        </pc:spChg>
        <pc:spChg chg="add mod">
          <ac:chgData name="Evans, Katy" userId="3337774e-2a1d-4a00-96ed-426981211949" providerId="ADAL" clId="{286E06FA-A241-4996-95E1-99FA2D6C878D}" dt="2021-08-19T20:29:40.759" v="5816" actId="1076"/>
          <ac:spMkLst>
            <pc:docMk/>
            <pc:sldMk cId="2647481199" sldId="2134804430"/>
            <ac:spMk id="17" creationId="{BEE4706F-F4C3-4A95-8921-054AF2E1EDE6}"/>
          </ac:spMkLst>
        </pc:spChg>
        <pc:spChg chg="add mod">
          <ac:chgData name="Evans, Katy" userId="3337774e-2a1d-4a00-96ed-426981211949" providerId="ADAL" clId="{286E06FA-A241-4996-95E1-99FA2D6C878D}" dt="2021-08-19T20:32:01.232" v="5857" actId="1076"/>
          <ac:spMkLst>
            <pc:docMk/>
            <pc:sldMk cId="2647481199" sldId="2134804430"/>
            <ac:spMk id="18" creationId="{9A3F11F9-DFFE-4185-8D0B-D47E255909BC}"/>
          </ac:spMkLst>
        </pc:spChg>
        <pc:spChg chg="add del mod">
          <ac:chgData name="Evans, Katy" userId="3337774e-2a1d-4a00-96ed-426981211949" providerId="ADAL" clId="{286E06FA-A241-4996-95E1-99FA2D6C878D}" dt="2021-08-19T20:31:42.914" v="5851" actId="478"/>
          <ac:spMkLst>
            <pc:docMk/>
            <pc:sldMk cId="2647481199" sldId="2134804430"/>
            <ac:spMk id="19" creationId="{C34CEA98-4E69-40B7-9D80-00F96E3B83F5}"/>
          </ac:spMkLst>
        </pc:spChg>
        <pc:picChg chg="add mod">
          <ac:chgData name="Evans, Katy" userId="3337774e-2a1d-4a00-96ed-426981211949" providerId="ADAL" clId="{286E06FA-A241-4996-95E1-99FA2D6C878D}" dt="2021-08-19T16:27:28.516" v="2070" actId="1076"/>
          <ac:picMkLst>
            <pc:docMk/>
            <pc:sldMk cId="2647481199" sldId="2134804430"/>
            <ac:picMk id="10" creationId="{098733DE-4154-4F81-B280-2C12CB8D541D}"/>
          </ac:picMkLst>
        </pc:picChg>
        <pc:picChg chg="del">
          <ac:chgData name="Evans, Katy" userId="3337774e-2a1d-4a00-96ed-426981211949" providerId="ADAL" clId="{286E06FA-A241-4996-95E1-99FA2D6C878D}" dt="2021-08-19T16:27:25.963" v="2068" actId="478"/>
          <ac:picMkLst>
            <pc:docMk/>
            <pc:sldMk cId="2647481199" sldId="2134804430"/>
            <ac:picMk id="12" creationId="{CCC0C97E-78D0-4545-8B6E-2F77A2FAD3A4}"/>
          </ac:picMkLst>
        </pc:picChg>
      </pc:sldChg>
      <pc:sldChg chg="addSp delSp modSp add mod ord">
        <pc:chgData name="Evans, Katy" userId="3337774e-2a1d-4a00-96ed-426981211949" providerId="ADAL" clId="{286E06FA-A241-4996-95E1-99FA2D6C878D}" dt="2021-08-19T20:49:09.808" v="6931" actId="1076"/>
        <pc:sldMkLst>
          <pc:docMk/>
          <pc:sldMk cId="302234265" sldId="2134804431"/>
        </pc:sldMkLst>
        <pc:spChg chg="add del mod">
          <ac:chgData name="Evans, Katy" userId="3337774e-2a1d-4a00-96ed-426981211949" providerId="ADAL" clId="{286E06FA-A241-4996-95E1-99FA2D6C878D}" dt="2021-08-19T20:39:50.437" v="6434" actId="478"/>
          <ac:spMkLst>
            <pc:docMk/>
            <pc:sldMk cId="302234265" sldId="2134804431"/>
            <ac:spMk id="4" creationId="{7A8E6CA5-AD6D-4BFD-B351-08ACE7685108}"/>
          </ac:spMkLst>
        </pc:spChg>
        <pc:spChg chg="add mod">
          <ac:chgData name="Evans, Katy" userId="3337774e-2a1d-4a00-96ed-426981211949" providerId="ADAL" clId="{286E06FA-A241-4996-95E1-99FA2D6C878D}" dt="2021-08-19T20:49:09.808" v="6931" actId="1076"/>
          <ac:spMkLst>
            <pc:docMk/>
            <pc:sldMk cId="302234265" sldId="2134804431"/>
            <ac:spMk id="12" creationId="{358CA943-547E-4513-9421-93FEFC1CF18D}"/>
          </ac:spMkLst>
        </pc:spChg>
        <pc:spChg chg="del mod">
          <ac:chgData name="Evans, Katy" userId="3337774e-2a1d-4a00-96ed-426981211949" providerId="ADAL" clId="{286E06FA-A241-4996-95E1-99FA2D6C878D}" dt="2021-08-19T20:39:46.419" v="6432" actId="478"/>
          <ac:spMkLst>
            <pc:docMk/>
            <pc:sldMk cId="302234265" sldId="2134804431"/>
            <ac:spMk id="13" creationId="{6E70115A-F6AB-4513-8FAE-022496B6788D}"/>
          </ac:spMkLst>
        </pc:spChg>
        <pc:spChg chg="mod">
          <ac:chgData name="Evans, Katy" userId="3337774e-2a1d-4a00-96ed-426981211949" providerId="ADAL" clId="{286E06FA-A241-4996-95E1-99FA2D6C878D}" dt="2021-08-19T16:37:54.914" v="2303" actId="207"/>
          <ac:spMkLst>
            <pc:docMk/>
            <pc:sldMk cId="302234265" sldId="2134804431"/>
            <ac:spMk id="14" creationId="{765D9DB0-846C-42D1-8F73-9F5B18400013}"/>
          </ac:spMkLst>
        </pc:spChg>
        <pc:spChg chg="del mod">
          <ac:chgData name="Evans, Katy" userId="3337774e-2a1d-4a00-96ed-426981211949" providerId="ADAL" clId="{286E06FA-A241-4996-95E1-99FA2D6C878D}" dt="2021-08-19T20:39:48.242" v="6433" actId="478"/>
          <ac:spMkLst>
            <pc:docMk/>
            <pc:sldMk cId="302234265" sldId="2134804431"/>
            <ac:spMk id="15" creationId="{2BDB31D1-31E7-4A4B-90CB-C30E3A22A18F}"/>
          </ac:spMkLst>
        </pc:spChg>
        <pc:spChg chg="add mod">
          <ac:chgData name="Evans, Katy" userId="3337774e-2a1d-4a00-96ed-426981211949" providerId="ADAL" clId="{286E06FA-A241-4996-95E1-99FA2D6C878D}" dt="2021-08-19T20:42:01.054" v="6493" actId="1076"/>
          <ac:spMkLst>
            <pc:docMk/>
            <pc:sldMk cId="302234265" sldId="2134804431"/>
            <ac:spMk id="16" creationId="{A0AE1347-BEDD-4C0C-800B-CE585BB9D59C}"/>
          </ac:spMkLst>
        </pc:spChg>
        <pc:spChg chg="add del">
          <ac:chgData name="Evans, Katy" userId="3337774e-2a1d-4a00-96ed-426981211949" providerId="ADAL" clId="{286E06FA-A241-4996-95E1-99FA2D6C878D}" dt="2021-08-19T20:39:59.513" v="6438" actId="22"/>
          <ac:spMkLst>
            <pc:docMk/>
            <pc:sldMk cId="302234265" sldId="2134804431"/>
            <ac:spMk id="17" creationId="{A4E7D94D-ECD2-4FE5-917E-9FCFEECF05D2}"/>
          </ac:spMkLst>
        </pc:spChg>
        <pc:spChg chg="del">
          <ac:chgData name="Evans, Katy" userId="3337774e-2a1d-4a00-96ed-426981211949" providerId="ADAL" clId="{286E06FA-A241-4996-95E1-99FA2D6C878D}" dt="2021-08-19T16:35:28.008" v="2266" actId="478"/>
          <ac:spMkLst>
            <pc:docMk/>
            <pc:sldMk cId="302234265" sldId="2134804431"/>
            <ac:spMk id="17" creationId="{BEE4706F-F4C3-4A95-8921-054AF2E1EDE6}"/>
          </ac:spMkLst>
        </pc:spChg>
        <pc:spChg chg="del">
          <ac:chgData name="Evans, Katy" userId="3337774e-2a1d-4a00-96ed-426981211949" providerId="ADAL" clId="{286E06FA-A241-4996-95E1-99FA2D6C878D}" dt="2021-08-19T16:36:04.640" v="2270" actId="478"/>
          <ac:spMkLst>
            <pc:docMk/>
            <pc:sldMk cId="302234265" sldId="2134804431"/>
            <ac:spMk id="18" creationId="{9A3F11F9-DFFE-4185-8D0B-D47E255909BC}"/>
          </ac:spMkLst>
        </pc:spChg>
        <pc:spChg chg="add mod">
          <ac:chgData name="Evans, Katy" userId="3337774e-2a1d-4a00-96ed-426981211949" providerId="ADAL" clId="{286E06FA-A241-4996-95E1-99FA2D6C878D}" dt="2021-08-19T20:42:35.771" v="6501" actId="1076"/>
          <ac:spMkLst>
            <pc:docMk/>
            <pc:sldMk cId="302234265" sldId="2134804431"/>
            <ac:spMk id="18" creationId="{AF54CD68-FF57-4100-B255-215DA4060FBA}"/>
          </ac:spMkLst>
        </pc:spChg>
        <pc:spChg chg="del">
          <ac:chgData name="Evans, Katy" userId="3337774e-2a1d-4a00-96ed-426981211949" providerId="ADAL" clId="{286E06FA-A241-4996-95E1-99FA2D6C878D}" dt="2021-08-19T16:36:02.915" v="2269" actId="478"/>
          <ac:spMkLst>
            <pc:docMk/>
            <pc:sldMk cId="302234265" sldId="2134804431"/>
            <ac:spMk id="19" creationId="{C34CEA98-4E69-40B7-9D80-00F96E3B83F5}"/>
          </ac:spMkLst>
        </pc:spChg>
        <pc:picChg chg="del">
          <ac:chgData name="Evans, Katy" userId="3337774e-2a1d-4a00-96ed-426981211949" providerId="ADAL" clId="{286E06FA-A241-4996-95E1-99FA2D6C878D}" dt="2021-08-19T16:35:00.150" v="2228" actId="478"/>
          <ac:picMkLst>
            <pc:docMk/>
            <pc:sldMk cId="302234265" sldId="2134804431"/>
            <ac:picMk id="10" creationId="{098733DE-4154-4F81-B280-2C12CB8D541D}"/>
          </ac:picMkLst>
        </pc:picChg>
        <pc:picChg chg="add mod">
          <ac:chgData name="Evans, Katy" userId="3337774e-2a1d-4a00-96ed-426981211949" providerId="ADAL" clId="{286E06FA-A241-4996-95E1-99FA2D6C878D}" dt="2021-08-19T16:35:02.260" v="2229" actId="1076"/>
          <ac:picMkLst>
            <pc:docMk/>
            <pc:sldMk cId="302234265" sldId="2134804431"/>
            <ac:picMk id="11" creationId="{AC8C1A97-4458-44B3-8F8B-38E55F9A65C7}"/>
          </ac:picMkLst>
        </pc:picChg>
        <pc:picChg chg="add del mod">
          <ac:chgData name="Evans, Katy" userId="3337774e-2a1d-4a00-96ed-426981211949" providerId="ADAL" clId="{286E06FA-A241-4996-95E1-99FA2D6C878D}" dt="2021-08-19T20:42:28.405" v="6499" actId="478"/>
          <ac:picMkLst>
            <pc:docMk/>
            <pc:sldMk cId="302234265" sldId="2134804431"/>
            <ac:picMk id="19" creationId="{768AA428-664F-48C3-9909-B7D2ADE00149}"/>
          </ac:picMkLst>
        </pc:picChg>
      </pc:sldChg>
      <pc:sldChg chg="addSp delSp modSp add mod ord">
        <pc:chgData name="Evans, Katy" userId="3337774e-2a1d-4a00-96ed-426981211949" providerId="ADAL" clId="{286E06FA-A241-4996-95E1-99FA2D6C878D}" dt="2021-08-27T18:11:43.481" v="10191" actId="2085"/>
        <pc:sldMkLst>
          <pc:docMk/>
          <pc:sldMk cId="1628442875" sldId="2134804432"/>
        </pc:sldMkLst>
        <pc:spChg chg="add del mod">
          <ac:chgData name="Evans, Katy" userId="3337774e-2a1d-4a00-96ed-426981211949" providerId="ADAL" clId="{286E06FA-A241-4996-95E1-99FA2D6C878D}" dt="2021-08-19T20:47:14.025" v="6894" actId="478"/>
          <ac:spMkLst>
            <pc:docMk/>
            <pc:sldMk cId="1628442875" sldId="2134804432"/>
            <ac:spMk id="4" creationId="{35D282BC-1CD3-4A36-8A10-3E9EA377B25E}"/>
          </ac:spMkLst>
        </pc:spChg>
        <pc:spChg chg="del">
          <ac:chgData name="Evans, Katy" userId="3337774e-2a1d-4a00-96ed-426981211949" providerId="ADAL" clId="{286E06FA-A241-4996-95E1-99FA2D6C878D}" dt="2021-08-19T18:06:14.176" v="2448" actId="478"/>
          <ac:spMkLst>
            <pc:docMk/>
            <pc:sldMk cId="1628442875" sldId="2134804432"/>
            <ac:spMk id="12" creationId="{358CA943-547E-4513-9421-93FEFC1CF18D}"/>
          </ac:spMkLst>
        </pc:spChg>
        <pc:spChg chg="mod">
          <ac:chgData name="Evans, Katy" userId="3337774e-2a1d-4a00-96ed-426981211949" providerId="ADAL" clId="{286E06FA-A241-4996-95E1-99FA2D6C878D}" dt="2021-08-27T18:11:35.818" v="10190" actId="6549"/>
          <ac:spMkLst>
            <pc:docMk/>
            <pc:sldMk cId="1628442875" sldId="2134804432"/>
            <ac:spMk id="13" creationId="{6E70115A-F6AB-4513-8FAE-022496B6788D}"/>
          </ac:spMkLst>
        </pc:spChg>
        <pc:spChg chg="mod">
          <ac:chgData name="Evans, Katy" userId="3337774e-2a1d-4a00-96ed-426981211949" providerId="ADAL" clId="{286E06FA-A241-4996-95E1-99FA2D6C878D}" dt="2021-08-19T18:12:55.246" v="2527" actId="1076"/>
          <ac:spMkLst>
            <pc:docMk/>
            <pc:sldMk cId="1628442875" sldId="2134804432"/>
            <ac:spMk id="14" creationId="{765D9DB0-846C-42D1-8F73-9F5B18400013}"/>
          </ac:spMkLst>
        </pc:spChg>
        <pc:spChg chg="del mod">
          <ac:chgData name="Evans, Katy" userId="3337774e-2a1d-4a00-96ed-426981211949" providerId="ADAL" clId="{286E06FA-A241-4996-95E1-99FA2D6C878D}" dt="2021-08-19T20:47:08.391" v="6893" actId="478"/>
          <ac:spMkLst>
            <pc:docMk/>
            <pc:sldMk cId="1628442875" sldId="2134804432"/>
            <ac:spMk id="15" creationId="{2BDB31D1-31E7-4A4B-90CB-C30E3A22A18F}"/>
          </ac:spMkLst>
        </pc:spChg>
        <pc:spChg chg="del">
          <ac:chgData name="Evans, Katy" userId="3337774e-2a1d-4a00-96ed-426981211949" providerId="ADAL" clId="{286E06FA-A241-4996-95E1-99FA2D6C878D}" dt="2021-08-19T18:07:13.518" v="2460" actId="478"/>
          <ac:spMkLst>
            <pc:docMk/>
            <pc:sldMk cId="1628442875" sldId="2134804432"/>
            <ac:spMk id="16" creationId="{A0AE1347-BEDD-4C0C-800B-CE585BB9D59C}"/>
          </ac:spMkLst>
        </pc:spChg>
        <pc:spChg chg="add mod">
          <ac:chgData name="Evans, Katy" userId="3337774e-2a1d-4a00-96ed-426981211949" providerId="ADAL" clId="{286E06FA-A241-4996-95E1-99FA2D6C878D}" dt="2021-08-19T20:49:00.656" v="6924" actId="1076"/>
          <ac:spMkLst>
            <pc:docMk/>
            <pc:sldMk cId="1628442875" sldId="2134804432"/>
            <ac:spMk id="17" creationId="{2FDD9C89-94A1-4C65-B181-D4FD3D21E169}"/>
          </ac:spMkLst>
        </pc:spChg>
        <pc:spChg chg="add mod">
          <ac:chgData name="Evans, Katy" userId="3337774e-2a1d-4a00-96ed-426981211949" providerId="ADAL" clId="{286E06FA-A241-4996-95E1-99FA2D6C878D}" dt="2021-08-27T18:11:43.481" v="10191" actId="2085"/>
          <ac:spMkLst>
            <pc:docMk/>
            <pc:sldMk cId="1628442875" sldId="2134804432"/>
            <ac:spMk id="18" creationId="{CA82536A-CE7E-4E84-889E-F266A04AAF06}"/>
          </ac:spMkLst>
        </pc:spChg>
        <pc:picChg chg="add mod">
          <ac:chgData name="Evans, Katy" userId="3337774e-2a1d-4a00-96ed-426981211949" providerId="ADAL" clId="{286E06FA-A241-4996-95E1-99FA2D6C878D}" dt="2021-08-19T18:05:44.581" v="2357" actId="1076"/>
          <ac:picMkLst>
            <pc:docMk/>
            <pc:sldMk cId="1628442875" sldId="2134804432"/>
            <ac:picMk id="10" creationId="{24547BBD-1933-45B0-A55D-0940C3431DAF}"/>
          </ac:picMkLst>
        </pc:picChg>
        <pc:picChg chg="del">
          <ac:chgData name="Evans, Katy" userId="3337774e-2a1d-4a00-96ed-426981211949" providerId="ADAL" clId="{286E06FA-A241-4996-95E1-99FA2D6C878D}" dt="2021-08-19T18:05:38.787" v="2354" actId="478"/>
          <ac:picMkLst>
            <pc:docMk/>
            <pc:sldMk cId="1628442875" sldId="2134804432"/>
            <ac:picMk id="11" creationId="{AC8C1A97-4458-44B3-8F8B-38E55F9A65C7}"/>
          </ac:picMkLst>
        </pc:picChg>
      </pc:sldChg>
      <pc:sldChg chg="addSp delSp modSp add mod ord">
        <pc:chgData name="Evans, Katy" userId="3337774e-2a1d-4a00-96ed-426981211949" providerId="ADAL" clId="{286E06FA-A241-4996-95E1-99FA2D6C878D}" dt="2021-08-19T21:10:52.910" v="8013" actId="404"/>
        <pc:sldMkLst>
          <pc:docMk/>
          <pc:sldMk cId="3546212039" sldId="2134804433"/>
        </pc:sldMkLst>
        <pc:spChg chg="add del mod">
          <ac:chgData name="Evans, Katy" userId="3337774e-2a1d-4a00-96ed-426981211949" providerId="ADAL" clId="{286E06FA-A241-4996-95E1-99FA2D6C878D}" dt="2021-08-19T18:14:15.776" v="2652" actId="478"/>
          <ac:spMkLst>
            <pc:docMk/>
            <pc:sldMk cId="3546212039" sldId="2134804433"/>
            <ac:spMk id="4" creationId="{48E9F1CB-4BD3-43B7-8A13-F355894CCD43}"/>
          </ac:spMkLst>
        </pc:spChg>
        <pc:spChg chg="add mod">
          <ac:chgData name="Evans, Katy" userId="3337774e-2a1d-4a00-96ed-426981211949" providerId="ADAL" clId="{286E06FA-A241-4996-95E1-99FA2D6C878D}" dt="2021-08-19T21:10:52.910" v="8013" actId="404"/>
          <ac:spMkLst>
            <pc:docMk/>
            <pc:sldMk cId="3546212039" sldId="2134804433"/>
            <ac:spMk id="11" creationId="{66906162-35BC-40F0-8BD1-3281D9F31594}"/>
          </ac:spMkLst>
        </pc:spChg>
        <pc:spChg chg="add del mod">
          <ac:chgData name="Evans, Katy" userId="3337774e-2a1d-4a00-96ed-426981211949" providerId="ADAL" clId="{286E06FA-A241-4996-95E1-99FA2D6C878D}" dt="2021-08-19T21:10:45.701" v="8007" actId="478"/>
          <ac:spMkLst>
            <pc:docMk/>
            <pc:sldMk cId="3546212039" sldId="2134804433"/>
            <ac:spMk id="12" creationId="{DCE8A0FE-E31F-478C-A406-76C7BF57DDD0}"/>
          </ac:spMkLst>
        </pc:spChg>
        <pc:spChg chg="mod">
          <ac:chgData name="Evans, Katy" userId="3337774e-2a1d-4a00-96ed-426981211949" providerId="ADAL" clId="{286E06FA-A241-4996-95E1-99FA2D6C878D}" dt="2021-08-19T21:00:39.361" v="7381" actId="14100"/>
          <ac:spMkLst>
            <pc:docMk/>
            <pc:sldMk cId="3546212039" sldId="2134804433"/>
            <ac:spMk id="13" creationId="{6E70115A-F6AB-4513-8FAE-022496B6788D}"/>
          </ac:spMkLst>
        </pc:spChg>
        <pc:spChg chg="mod">
          <ac:chgData name="Evans, Katy" userId="3337774e-2a1d-4a00-96ed-426981211949" providerId="ADAL" clId="{286E06FA-A241-4996-95E1-99FA2D6C878D}" dt="2021-08-19T18:15:17.156" v="2666" actId="207"/>
          <ac:spMkLst>
            <pc:docMk/>
            <pc:sldMk cId="3546212039" sldId="2134804433"/>
            <ac:spMk id="14" creationId="{765D9DB0-846C-42D1-8F73-9F5B18400013}"/>
          </ac:spMkLst>
        </pc:spChg>
        <pc:spChg chg="del mod">
          <ac:chgData name="Evans, Katy" userId="3337774e-2a1d-4a00-96ed-426981211949" providerId="ADAL" clId="{286E06FA-A241-4996-95E1-99FA2D6C878D}" dt="2021-08-19T18:14:13.311" v="2651" actId="478"/>
          <ac:spMkLst>
            <pc:docMk/>
            <pc:sldMk cId="3546212039" sldId="2134804433"/>
            <ac:spMk id="15" creationId="{2BDB31D1-31E7-4A4B-90CB-C30E3A22A18F}"/>
          </ac:spMkLst>
        </pc:spChg>
        <pc:spChg chg="add del mod">
          <ac:chgData name="Evans, Katy" userId="3337774e-2a1d-4a00-96ed-426981211949" providerId="ADAL" clId="{286E06FA-A241-4996-95E1-99FA2D6C878D}" dt="2021-08-19T20:57:32.448" v="7351" actId="478"/>
          <ac:spMkLst>
            <pc:docMk/>
            <pc:sldMk cId="3546212039" sldId="2134804433"/>
            <ac:spMk id="16" creationId="{78F5DD0D-789A-4040-A94D-4B66EA3940F6}"/>
          </ac:spMkLst>
        </pc:spChg>
        <pc:spChg chg="del">
          <ac:chgData name="Evans, Katy" userId="3337774e-2a1d-4a00-96ed-426981211949" providerId="ADAL" clId="{286E06FA-A241-4996-95E1-99FA2D6C878D}" dt="2021-08-19T18:13:34.176" v="2641" actId="478"/>
          <ac:spMkLst>
            <pc:docMk/>
            <pc:sldMk cId="3546212039" sldId="2134804433"/>
            <ac:spMk id="17" creationId="{2FDD9C89-94A1-4C65-B181-D4FD3D21E169}"/>
          </ac:spMkLst>
        </pc:spChg>
        <pc:spChg chg="del">
          <ac:chgData name="Evans, Katy" userId="3337774e-2a1d-4a00-96ed-426981211949" providerId="ADAL" clId="{286E06FA-A241-4996-95E1-99FA2D6C878D}" dt="2021-08-19T18:14:45.117" v="2658" actId="478"/>
          <ac:spMkLst>
            <pc:docMk/>
            <pc:sldMk cId="3546212039" sldId="2134804433"/>
            <ac:spMk id="18" creationId="{CA82536A-CE7E-4E84-889E-F266A04AAF06}"/>
          </ac:spMkLst>
        </pc:spChg>
        <pc:spChg chg="add mod">
          <ac:chgData name="Evans, Katy" userId="3337774e-2a1d-4a00-96ed-426981211949" providerId="ADAL" clId="{286E06FA-A241-4996-95E1-99FA2D6C878D}" dt="2021-08-19T21:00:44.780" v="7383" actId="1076"/>
          <ac:spMkLst>
            <pc:docMk/>
            <pc:sldMk cId="3546212039" sldId="2134804433"/>
            <ac:spMk id="19" creationId="{F84ED693-F0C9-4E80-9511-4FB42A631C71}"/>
          </ac:spMkLst>
        </pc:spChg>
        <pc:picChg chg="del">
          <ac:chgData name="Evans, Katy" userId="3337774e-2a1d-4a00-96ed-426981211949" providerId="ADAL" clId="{286E06FA-A241-4996-95E1-99FA2D6C878D}" dt="2021-08-19T18:15:07.526" v="2663" actId="478"/>
          <ac:picMkLst>
            <pc:docMk/>
            <pc:sldMk cId="3546212039" sldId="2134804433"/>
            <ac:picMk id="10" creationId="{24547BBD-1933-45B0-A55D-0940C3431DAF}"/>
          </ac:picMkLst>
        </pc:picChg>
        <pc:picChg chg="add mod">
          <ac:chgData name="Evans, Katy" userId="3337774e-2a1d-4a00-96ed-426981211949" providerId="ADAL" clId="{286E06FA-A241-4996-95E1-99FA2D6C878D}" dt="2021-08-19T18:15:11.502" v="2665" actId="1076"/>
          <ac:picMkLst>
            <pc:docMk/>
            <pc:sldMk cId="3546212039" sldId="2134804433"/>
            <ac:picMk id="20" creationId="{0EC35A02-DA1A-4642-8A5A-7BA72CB49B2D}"/>
          </ac:picMkLst>
        </pc:picChg>
      </pc:sldChg>
      <pc:sldChg chg="addSp delSp add del mod">
        <pc:chgData name="Evans, Katy" userId="3337774e-2a1d-4a00-96ed-426981211949" providerId="ADAL" clId="{286E06FA-A241-4996-95E1-99FA2D6C878D}" dt="2021-08-19T18:18:38.532" v="2731"/>
        <pc:sldMkLst>
          <pc:docMk/>
          <pc:sldMk cId="865950860" sldId="2134804434"/>
        </pc:sldMkLst>
        <pc:picChg chg="add del">
          <ac:chgData name="Evans, Katy" userId="3337774e-2a1d-4a00-96ed-426981211949" providerId="ADAL" clId="{286E06FA-A241-4996-95E1-99FA2D6C878D}" dt="2021-08-19T18:18:37.920" v="2730" actId="478"/>
          <ac:picMkLst>
            <pc:docMk/>
            <pc:sldMk cId="865950860" sldId="2134804434"/>
            <ac:picMk id="20" creationId="{0EC35A02-DA1A-4642-8A5A-7BA72CB49B2D}"/>
          </ac:picMkLst>
        </pc:picChg>
      </pc:sldChg>
      <pc:sldChg chg="addSp delSp modSp add mod ord">
        <pc:chgData name="Evans, Katy" userId="3337774e-2a1d-4a00-96ed-426981211949" providerId="ADAL" clId="{286E06FA-A241-4996-95E1-99FA2D6C878D}" dt="2021-08-24T16:36:01.110" v="9211" actId="207"/>
        <pc:sldMkLst>
          <pc:docMk/>
          <pc:sldMk cId="2637934285" sldId="2134804434"/>
        </pc:sldMkLst>
        <pc:spChg chg="del">
          <ac:chgData name="Evans, Katy" userId="3337774e-2a1d-4a00-96ed-426981211949" providerId="ADAL" clId="{286E06FA-A241-4996-95E1-99FA2D6C878D}" dt="2021-08-19T18:19:30.779" v="2802" actId="478"/>
          <ac:spMkLst>
            <pc:docMk/>
            <pc:sldMk cId="2637934285" sldId="2134804434"/>
            <ac:spMk id="11" creationId="{66906162-35BC-40F0-8BD1-3281D9F31594}"/>
          </ac:spMkLst>
        </pc:spChg>
        <pc:spChg chg="del">
          <ac:chgData name="Evans, Katy" userId="3337774e-2a1d-4a00-96ed-426981211949" providerId="ADAL" clId="{286E06FA-A241-4996-95E1-99FA2D6C878D}" dt="2021-08-19T18:19:33.105" v="2803" actId="478"/>
          <ac:spMkLst>
            <pc:docMk/>
            <pc:sldMk cId="2637934285" sldId="2134804434"/>
            <ac:spMk id="12" creationId="{DCE8A0FE-E31F-478C-A406-76C7BF57DDD0}"/>
          </ac:spMkLst>
        </pc:spChg>
        <pc:spChg chg="mod">
          <ac:chgData name="Evans, Katy" userId="3337774e-2a1d-4a00-96ed-426981211949" providerId="ADAL" clId="{286E06FA-A241-4996-95E1-99FA2D6C878D}" dt="2021-08-24T16:36:01.110" v="9211" actId="207"/>
          <ac:spMkLst>
            <pc:docMk/>
            <pc:sldMk cId="2637934285" sldId="2134804434"/>
            <ac:spMk id="13" creationId="{6E70115A-F6AB-4513-8FAE-022496B6788D}"/>
          </ac:spMkLst>
        </pc:spChg>
        <pc:spChg chg="mod">
          <ac:chgData name="Evans, Katy" userId="3337774e-2a1d-4a00-96ed-426981211949" providerId="ADAL" clId="{286E06FA-A241-4996-95E1-99FA2D6C878D}" dt="2021-08-19T18:19:19.935" v="2801" actId="207"/>
          <ac:spMkLst>
            <pc:docMk/>
            <pc:sldMk cId="2637934285" sldId="2134804434"/>
            <ac:spMk id="14" creationId="{765D9DB0-846C-42D1-8F73-9F5B18400013}"/>
          </ac:spMkLst>
        </pc:spChg>
        <pc:spChg chg="del">
          <ac:chgData name="Evans, Katy" userId="3337774e-2a1d-4a00-96ed-426981211949" providerId="ADAL" clId="{286E06FA-A241-4996-95E1-99FA2D6C878D}" dt="2021-08-19T18:20:57.241" v="2824" actId="478"/>
          <ac:spMkLst>
            <pc:docMk/>
            <pc:sldMk cId="2637934285" sldId="2134804434"/>
            <ac:spMk id="16" creationId="{78F5DD0D-789A-4040-A94D-4B66EA3940F6}"/>
          </ac:spMkLst>
        </pc:spChg>
        <pc:spChg chg="add mod">
          <ac:chgData name="Evans, Katy" userId="3337774e-2a1d-4a00-96ed-426981211949" providerId="ADAL" clId="{286E06FA-A241-4996-95E1-99FA2D6C878D}" dt="2021-08-19T21:11:09.929" v="8018" actId="1076"/>
          <ac:spMkLst>
            <pc:docMk/>
            <pc:sldMk cId="2637934285" sldId="2134804434"/>
            <ac:spMk id="17" creationId="{44879D8F-1C18-4F75-8B40-6D4E7077842B}"/>
          </ac:spMkLst>
        </pc:spChg>
        <pc:spChg chg="add del mod">
          <ac:chgData name="Evans, Katy" userId="3337774e-2a1d-4a00-96ed-426981211949" providerId="ADAL" clId="{286E06FA-A241-4996-95E1-99FA2D6C878D}" dt="2021-08-19T18:19:57.111" v="2811"/>
          <ac:spMkLst>
            <pc:docMk/>
            <pc:sldMk cId="2637934285" sldId="2134804434"/>
            <ac:spMk id="18" creationId="{8F7E30D1-02D4-4CE0-BC32-9C40F91E23E7}"/>
          </ac:spMkLst>
        </pc:spChg>
        <pc:spChg chg="add del">
          <ac:chgData name="Evans, Katy" userId="3337774e-2a1d-4a00-96ed-426981211949" providerId="ADAL" clId="{286E06FA-A241-4996-95E1-99FA2D6C878D}" dt="2021-08-19T18:20:07.068" v="2814" actId="478"/>
          <ac:spMkLst>
            <pc:docMk/>
            <pc:sldMk cId="2637934285" sldId="2134804434"/>
            <ac:spMk id="19" creationId="{F84ED693-F0C9-4E80-9511-4FB42A631C71}"/>
          </ac:spMkLst>
        </pc:spChg>
        <pc:spChg chg="add mod">
          <ac:chgData name="Evans, Katy" userId="3337774e-2a1d-4a00-96ed-426981211949" providerId="ADAL" clId="{286E06FA-A241-4996-95E1-99FA2D6C878D}" dt="2021-08-19T21:11:23.087" v="8023" actId="20577"/>
          <ac:spMkLst>
            <pc:docMk/>
            <pc:sldMk cId="2637934285" sldId="2134804434"/>
            <ac:spMk id="21" creationId="{B3A67B9B-1603-4182-8B77-112B3E7C42B8}"/>
          </ac:spMkLst>
        </pc:spChg>
        <pc:spChg chg="add del mod">
          <ac:chgData name="Evans, Katy" userId="3337774e-2a1d-4a00-96ed-426981211949" providerId="ADAL" clId="{286E06FA-A241-4996-95E1-99FA2D6C878D}" dt="2021-08-19T21:11:38.453" v="8030"/>
          <ac:spMkLst>
            <pc:docMk/>
            <pc:sldMk cId="2637934285" sldId="2134804434"/>
            <ac:spMk id="22" creationId="{D20A6986-1F1F-45D0-B7B8-EFACEB7AFF6E}"/>
          </ac:spMkLst>
        </pc:spChg>
        <pc:spChg chg="add del mod">
          <ac:chgData name="Evans, Katy" userId="3337774e-2a1d-4a00-96ed-426981211949" providerId="ADAL" clId="{286E06FA-A241-4996-95E1-99FA2D6C878D}" dt="2021-08-19T21:11:02.005" v="8015" actId="478"/>
          <ac:spMkLst>
            <pc:docMk/>
            <pc:sldMk cId="2637934285" sldId="2134804434"/>
            <ac:spMk id="23" creationId="{5867CDD6-5605-46EA-916D-86E8C676A43F}"/>
          </ac:spMkLst>
        </pc:spChg>
        <pc:picChg chg="add mod">
          <ac:chgData name="Evans, Katy" userId="3337774e-2a1d-4a00-96ed-426981211949" providerId="ADAL" clId="{286E06FA-A241-4996-95E1-99FA2D6C878D}" dt="2021-08-19T18:18:58.797" v="2737" actId="1076"/>
          <ac:picMkLst>
            <pc:docMk/>
            <pc:sldMk cId="2637934285" sldId="2134804434"/>
            <ac:picMk id="15" creationId="{96DDCC35-C878-47DF-9332-7535AB8E6466}"/>
          </ac:picMkLst>
        </pc:picChg>
        <pc:picChg chg="del">
          <ac:chgData name="Evans, Katy" userId="3337774e-2a1d-4a00-96ed-426981211949" providerId="ADAL" clId="{286E06FA-A241-4996-95E1-99FA2D6C878D}" dt="2021-08-19T18:18:46.924" v="2735" actId="478"/>
          <ac:picMkLst>
            <pc:docMk/>
            <pc:sldMk cId="2637934285" sldId="2134804434"/>
            <ac:picMk id="20" creationId="{0EC35A02-DA1A-4642-8A5A-7BA72CB49B2D}"/>
          </ac:picMkLst>
        </pc:picChg>
      </pc:sldChg>
      <pc:sldChg chg="delSp modSp add mod ord modNotesTx">
        <pc:chgData name="Evans, Katy" userId="3337774e-2a1d-4a00-96ed-426981211949" providerId="ADAL" clId="{286E06FA-A241-4996-95E1-99FA2D6C878D}" dt="2021-08-24T16:39:13.289" v="9395" actId="207"/>
        <pc:sldMkLst>
          <pc:docMk/>
          <pc:sldMk cId="3499826296" sldId="2134804435"/>
        </pc:sldMkLst>
        <pc:spChg chg="mod">
          <ac:chgData name="Evans, Katy" userId="3337774e-2a1d-4a00-96ed-426981211949" providerId="ADAL" clId="{286E06FA-A241-4996-95E1-99FA2D6C878D}" dt="2021-08-19T21:14:23.810" v="8082" actId="1076"/>
          <ac:spMkLst>
            <pc:docMk/>
            <pc:sldMk cId="3499826296" sldId="2134804435"/>
            <ac:spMk id="12" creationId="{85BA5C08-FDAC-4626-A571-902FAAFB999B}"/>
          </ac:spMkLst>
        </pc:spChg>
        <pc:spChg chg="del">
          <ac:chgData name="Evans, Katy" userId="3337774e-2a1d-4a00-96ed-426981211949" providerId="ADAL" clId="{286E06FA-A241-4996-95E1-99FA2D6C878D}" dt="2021-08-19T18:24:08.625" v="2973" actId="478"/>
          <ac:spMkLst>
            <pc:docMk/>
            <pc:sldMk cId="3499826296" sldId="2134804435"/>
            <ac:spMk id="14" creationId="{E46AA5D1-E80C-48CA-83C2-46D462CA4460}"/>
          </ac:spMkLst>
        </pc:spChg>
        <pc:spChg chg="mod">
          <ac:chgData name="Evans, Katy" userId="3337774e-2a1d-4a00-96ed-426981211949" providerId="ADAL" clId="{286E06FA-A241-4996-95E1-99FA2D6C878D}" dt="2021-08-24T16:39:13.289" v="9395" actId="207"/>
          <ac:spMkLst>
            <pc:docMk/>
            <pc:sldMk cId="3499826296" sldId="2134804435"/>
            <ac:spMk id="15" creationId="{0462173B-345A-4926-BC3B-1D1DECA79BAA}"/>
          </ac:spMkLst>
        </pc:spChg>
        <pc:spChg chg="del">
          <ac:chgData name="Evans, Katy" userId="3337774e-2a1d-4a00-96ed-426981211949" providerId="ADAL" clId="{286E06FA-A241-4996-95E1-99FA2D6C878D}" dt="2021-08-19T18:23:14.008" v="2937" actId="478"/>
          <ac:spMkLst>
            <pc:docMk/>
            <pc:sldMk cId="3499826296" sldId="2134804435"/>
            <ac:spMk id="16" creationId="{B4CAFBCF-67D9-4AD8-ACCE-6AE9B639044A}"/>
          </ac:spMkLst>
        </pc:spChg>
        <pc:spChg chg="del">
          <ac:chgData name="Evans, Katy" userId="3337774e-2a1d-4a00-96ed-426981211949" providerId="ADAL" clId="{286E06FA-A241-4996-95E1-99FA2D6C878D}" dt="2021-08-19T18:23:15.264" v="2938" actId="478"/>
          <ac:spMkLst>
            <pc:docMk/>
            <pc:sldMk cId="3499826296" sldId="2134804435"/>
            <ac:spMk id="18" creationId="{1DB19403-3FB7-4560-8F76-A8793A5F0671}"/>
          </ac:spMkLst>
        </pc:spChg>
        <pc:picChg chg="del">
          <ac:chgData name="Evans, Katy" userId="3337774e-2a1d-4a00-96ed-426981211949" providerId="ADAL" clId="{286E06FA-A241-4996-95E1-99FA2D6C878D}" dt="2021-08-19T18:24:09.180" v="2974" actId="478"/>
          <ac:picMkLst>
            <pc:docMk/>
            <pc:sldMk cId="3499826296" sldId="2134804435"/>
            <ac:picMk id="10" creationId="{B6AEB9A5-DD61-46BD-9DC2-058BD94FDFEA}"/>
          </ac:picMkLst>
        </pc:picChg>
        <pc:picChg chg="mod">
          <ac:chgData name="Evans, Katy" userId="3337774e-2a1d-4a00-96ed-426981211949" providerId="ADAL" clId="{286E06FA-A241-4996-95E1-99FA2D6C878D}" dt="2021-08-24T16:38:45.733" v="9394" actId="1076"/>
          <ac:picMkLst>
            <pc:docMk/>
            <pc:sldMk cId="3499826296" sldId="2134804435"/>
            <ac:picMk id="13" creationId="{039175D6-F088-44F3-88BC-54287A01B98E}"/>
          </ac:picMkLst>
        </pc:picChg>
      </pc:sldChg>
      <pc:sldChg chg="addSp delSp modSp add del mod ord">
        <pc:chgData name="Evans, Katy" userId="3337774e-2a1d-4a00-96ed-426981211949" providerId="ADAL" clId="{286E06FA-A241-4996-95E1-99FA2D6C878D}" dt="2021-08-19T21:18:18.225" v="8221" actId="47"/>
        <pc:sldMkLst>
          <pc:docMk/>
          <pc:sldMk cId="839280845" sldId="2134804436"/>
        </pc:sldMkLst>
        <pc:spChg chg="mod">
          <ac:chgData name="Evans, Katy" userId="3337774e-2a1d-4a00-96ed-426981211949" providerId="ADAL" clId="{286E06FA-A241-4996-95E1-99FA2D6C878D}" dt="2021-08-19T19:21:37.607" v="3736" actId="20577"/>
          <ac:spMkLst>
            <pc:docMk/>
            <pc:sldMk cId="839280845" sldId="2134804436"/>
            <ac:spMk id="12" creationId="{85BA5C08-FDAC-4626-A571-902FAAFB999B}"/>
          </ac:spMkLst>
        </pc:spChg>
        <pc:spChg chg="mod">
          <ac:chgData name="Evans, Katy" userId="3337774e-2a1d-4a00-96ed-426981211949" providerId="ADAL" clId="{286E06FA-A241-4996-95E1-99FA2D6C878D}" dt="2021-08-19T18:26:25.863" v="3186" actId="20577"/>
          <ac:spMkLst>
            <pc:docMk/>
            <pc:sldMk cId="839280845" sldId="2134804436"/>
            <ac:spMk id="15" creationId="{0462173B-345A-4926-BC3B-1D1DECA79BAA}"/>
          </ac:spMkLst>
        </pc:spChg>
        <pc:picChg chg="add mod">
          <ac:chgData name="Evans, Katy" userId="3337774e-2a1d-4a00-96ed-426981211949" providerId="ADAL" clId="{286E06FA-A241-4996-95E1-99FA2D6C878D}" dt="2021-08-19T18:26:21.967" v="3184" actId="1440"/>
          <ac:picMkLst>
            <pc:docMk/>
            <pc:sldMk cId="839280845" sldId="2134804436"/>
            <ac:picMk id="8" creationId="{28C9E7C4-D1F5-4D88-BF41-A86949F41C63}"/>
          </ac:picMkLst>
        </pc:picChg>
        <pc:picChg chg="del">
          <ac:chgData name="Evans, Katy" userId="3337774e-2a1d-4a00-96ed-426981211949" providerId="ADAL" clId="{286E06FA-A241-4996-95E1-99FA2D6C878D}" dt="2021-08-19T18:25:41.061" v="3175" actId="478"/>
          <ac:picMkLst>
            <pc:docMk/>
            <pc:sldMk cId="839280845" sldId="2134804436"/>
            <ac:picMk id="13" creationId="{039175D6-F088-44F3-88BC-54287A01B98E}"/>
          </ac:picMkLst>
        </pc:picChg>
      </pc:sldChg>
      <pc:sldChg chg="addSp delSp modSp add mod ord">
        <pc:chgData name="Evans, Katy" userId="3337774e-2a1d-4a00-96ed-426981211949" providerId="ADAL" clId="{286E06FA-A241-4996-95E1-99FA2D6C878D}" dt="2021-08-19T21:24:59.790" v="8317" actId="1076"/>
        <pc:sldMkLst>
          <pc:docMk/>
          <pc:sldMk cId="2762712986" sldId="2134804437"/>
        </pc:sldMkLst>
        <pc:spChg chg="add del mod">
          <ac:chgData name="Evans, Katy" userId="3337774e-2a1d-4a00-96ed-426981211949" providerId="ADAL" clId="{286E06FA-A241-4996-95E1-99FA2D6C878D}" dt="2021-08-19T21:23:53.786" v="8298" actId="1076"/>
          <ac:spMkLst>
            <pc:docMk/>
            <pc:sldMk cId="2762712986" sldId="2134804437"/>
            <ac:spMk id="11" creationId="{ED91EC67-FD5C-4E93-85F5-DA1773CDCB9D}"/>
          </ac:spMkLst>
        </pc:spChg>
        <pc:spChg chg="mod">
          <ac:chgData name="Evans, Katy" userId="3337774e-2a1d-4a00-96ed-426981211949" providerId="ADAL" clId="{286E06FA-A241-4996-95E1-99FA2D6C878D}" dt="2021-08-19T21:24:24.307" v="8309" actId="1076"/>
          <ac:spMkLst>
            <pc:docMk/>
            <pc:sldMk cId="2762712986" sldId="2134804437"/>
            <ac:spMk id="13" creationId="{6E70115A-F6AB-4513-8FAE-022496B6788D}"/>
          </ac:spMkLst>
        </pc:spChg>
        <pc:spChg chg="mod">
          <ac:chgData name="Evans, Katy" userId="3337774e-2a1d-4a00-96ed-426981211949" providerId="ADAL" clId="{286E06FA-A241-4996-95E1-99FA2D6C878D}" dt="2021-08-19T18:28:07.873" v="3236" actId="1076"/>
          <ac:spMkLst>
            <pc:docMk/>
            <pc:sldMk cId="2762712986" sldId="2134804437"/>
            <ac:spMk id="14" creationId="{765D9DB0-846C-42D1-8F73-9F5B18400013}"/>
          </ac:spMkLst>
        </pc:spChg>
        <pc:spChg chg="add mod">
          <ac:chgData name="Evans, Katy" userId="3337774e-2a1d-4a00-96ed-426981211949" providerId="ADAL" clId="{286E06FA-A241-4996-95E1-99FA2D6C878D}" dt="2021-08-19T21:24:20.717" v="8308" actId="403"/>
          <ac:spMkLst>
            <pc:docMk/>
            <pc:sldMk cId="2762712986" sldId="2134804437"/>
            <ac:spMk id="16" creationId="{7798A107-623A-4589-B8CE-846E6FE369F7}"/>
          </ac:spMkLst>
        </pc:spChg>
        <pc:spChg chg="del">
          <ac:chgData name="Evans, Katy" userId="3337774e-2a1d-4a00-96ed-426981211949" providerId="ADAL" clId="{286E06FA-A241-4996-95E1-99FA2D6C878D}" dt="2021-08-19T18:27:18.606" v="3217" actId="478"/>
          <ac:spMkLst>
            <pc:docMk/>
            <pc:sldMk cId="2762712986" sldId="2134804437"/>
            <ac:spMk id="17" creationId="{44879D8F-1C18-4F75-8B40-6D4E7077842B}"/>
          </ac:spMkLst>
        </pc:spChg>
        <pc:spChg chg="add del mod">
          <ac:chgData name="Evans, Katy" userId="3337774e-2a1d-4a00-96ed-426981211949" providerId="ADAL" clId="{286E06FA-A241-4996-95E1-99FA2D6C878D}" dt="2021-08-19T21:21:47.620" v="8246" actId="478"/>
          <ac:spMkLst>
            <pc:docMk/>
            <pc:sldMk cId="2762712986" sldId="2134804437"/>
            <ac:spMk id="18" creationId="{7973CC99-8BD0-4EF1-A0FA-DE72F36DA6E8}"/>
          </ac:spMkLst>
        </pc:spChg>
        <pc:spChg chg="del">
          <ac:chgData name="Evans, Katy" userId="3337774e-2a1d-4a00-96ed-426981211949" providerId="ADAL" clId="{286E06FA-A241-4996-95E1-99FA2D6C878D}" dt="2021-08-19T18:28:43.577" v="3259" actId="478"/>
          <ac:spMkLst>
            <pc:docMk/>
            <pc:sldMk cId="2762712986" sldId="2134804437"/>
            <ac:spMk id="21" creationId="{B3A67B9B-1603-4182-8B77-112B3E7C42B8}"/>
          </ac:spMkLst>
        </pc:spChg>
        <pc:spChg chg="del mod">
          <ac:chgData name="Evans, Katy" userId="3337774e-2a1d-4a00-96ed-426981211949" providerId="ADAL" clId="{286E06FA-A241-4996-95E1-99FA2D6C878D}" dt="2021-08-19T18:28:45.487" v="3260" actId="478"/>
          <ac:spMkLst>
            <pc:docMk/>
            <pc:sldMk cId="2762712986" sldId="2134804437"/>
            <ac:spMk id="22" creationId="{D20A6986-1F1F-45D0-B7B8-EFACEB7AFF6E}"/>
          </ac:spMkLst>
        </pc:spChg>
        <pc:spChg chg="del mod">
          <ac:chgData name="Evans, Katy" userId="3337774e-2a1d-4a00-96ed-426981211949" providerId="ADAL" clId="{286E06FA-A241-4996-95E1-99FA2D6C878D}" dt="2021-08-19T21:22:05.462" v="8254" actId="478"/>
          <ac:spMkLst>
            <pc:docMk/>
            <pc:sldMk cId="2762712986" sldId="2134804437"/>
            <ac:spMk id="23" creationId="{5867CDD6-5605-46EA-916D-86E8C676A43F}"/>
          </ac:spMkLst>
        </pc:spChg>
        <pc:picChg chg="add mod">
          <ac:chgData name="Evans, Katy" userId="3337774e-2a1d-4a00-96ed-426981211949" providerId="ADAL" clId="{286E06FA-A241-4996-95E1-99FA2D6C878D}" dt="2021-08-19T18:27:54.934" v="3232" actId="14100"/>
          <ac:picMkLst>
            <pc:docMk/>
            <pc:sldMk cId="2762712986" sldId="2134804437"/>
            <ac:picMk id="12" creationId="{9F7CE8EC-7705-40A4-9DF9-06087C508EAB}"/>
          </ac:picMkLst>
        </pc:picChg>
        <pc:picChg chg="add del mod">
          <ac:chgData name="Evans, Katy" userId="3337774e-2a1d-4a00-96ed-426981211949" providerId="ADAL" clId="{286E06FA-A241-4996-95E1-99FA2D6C878D}" dt="2021-08-19T21:24:10.157" v="8304" actId="478"/>
          <ac:picMkLst>
            <pc:docMk/>
            <pc:sldMk cId="2762712986" sldId="2134804437"/>
            <ac:picMk id="15" creationId="{2D5D1048-5D2C-40D3-BEE9-5F46F3458A32}"/>
          </ac:picMkLst>
        </pc:picChg>
        <pc:picChg chg="del">
          <ac:chgData name="Evans, Katy" userId="3337774e-2a1d-4a00-96ed-426981211949" providerId="ADAL" clId="{286E06FA-A241-4996-95E1-99FA2D6C878D}" dt="2021-08-19T18:27:49.199" v="3229" actId="478"/>
          <ac:picMkLst>
            <pc:docMk/>
            <pc:sldMk cId="2762712986" sldId="2134804437"/>
            <ac:picMk id="15" creationId="{96DDCC35-C878-47DF-9332-7535AB8E6466}"/>
          </ac:picMkLst>
        </pc:picChg>
        <pc:picChg chg="add mod">
          <ac:chgData name="Evans, Katy" userId="3337774e-2a1d-4a00-96ed-426981211949" providerId="ADAL" clId="{286E06FA-A241-4996-95E1-99FA2D6C878D}" dt="2021-08-19T21:24:59.790" v="8317" actId="1076"/>
          <ac:picMkLst>
            <pc:docMk/>
            <pc:sldMk cId="2762712986" sldId="2134804437"/>
            <ac:picMk id="17" creationId="{6EEC2511-F8D4-4149-9A3E-EB52BE8C067A}"/>
          </ac:picMkLst>
        </pc:picChg>
      </pc:sldChg>
      <pc:sldChg chg="modSp add mod ord">
        <pc:chgData name="Evans, Katy" userId="3337774e-2a1d-4a00-96ed-426981211949" providerId="ADAL" clId="{286E06FA-A241-4996-95E1-99FA2D6C878D}" dt="2021-08-27T18:13:13.327" v="10202" actId="20577"/>
        <pc:sldMkLst>
          <pc:docMk/>
          <pc:sldMk cId="4005394980" sldId="2134804438"/>
        </pc:sldMkLst>
        <pc:spChg chg="mod">
          <ac:chgData name="Evans, Katy" userId="3337774e-2a1d-4a00-96ed-426981211949" providerId="ADAL" clId="{286E06FA-A241-4996-95E1-99FA2D6C878D}" dt="2021-08-27T18:13:13.327" v="10202" actId="20577"/>
          <ac:spMkLst>
            <pc:docMk/>
            <pc:sldMk cId="4005394980" sldId="2134804438"/>
            <ac:spMk id="11" creationId="{17A6725A-C8DE-4C71-9F5A-16D706018F60}"/>
          </ac:spMkLst>
        </pc:spChg>
        <pc:spChg chg="mod">
          <ac:chgData name="Evans, Katy" userId="3337774e-2a1d-4a00-96ed-426981211949" providerId="ADAL" clId="{286E06FA-A241-4996-95E1-99FA2D6C878D}" dt="2021-08-20T17:18:12.816" v="9078" actId="20577"/>
          <ac:spMkLst>
            <pc:docMk/>
            <pc:sldMk cId="4005394980" sldId="2134804438"/>
            <ac:spMk id="12" creationId="{7BC65A2C-ECF4-40CE-90E1-43A90C5BC9E1}"/>
          </ac:spMkLst>
        </pc:spChg>
      </pc:sldChg>
      <pc:sldChg chg="new del">
        <pc:chgData name="Evans, Katy" userId="3337774e-2a1d-4a00-96ed-426981211949" providerId="ADAL" clId="{286E06FA-A241-4996-95E1-99FA2D6C878D}" dt="2021-08-19T18:29:56.269" v="3281" actId="47"/>
        <pc:sldMkLst>
          <pc:docMk/>
          <pc:sldMk cId="4198482293" sldId="2134804438"/>
        </pc:sldMkLst>
      </pc:sldChg>
      <pc:sldChg chg="addSp delSp modSp add del mod">
        <pc:chgData name="Evans, Katy" userId="3337774e-2a1d-4a00-96ed-426981211949" providerId="ADAL" clId="{286E06FA-A241-4996-95E1-99FA2D6C878D}" dt="2021-08-19T19:32:42.020" v="3774" actId="2696"/>
        <pc:sldMkLst>
          <pc:docMk/>
          <pc:sldMk cId="1514076961" sldId="2134804439"/>
        </pc:sldMkLst>
        <pc:spChg chg="mod">
          <ac:chgData name="Evans, Katy" userId="3337774e-2a1d-4a00-96ed-426981211949" providerId="ADAL" clId="{286E06FA-A241-4996-95E1-99FA2D6C878D}" dt="2021-08-19T19:15:46.799" v="3563" actId="20577"/>
          <ac:spMkLst>
            <pc:docMk/>
            <pc:sldMk cId="1514076961" sldId="2134804439"/>
            <ac:spMk id="9" creationId="{FB1A05BB-2553-430F-B159-C40B20F07CA7}"/>
          </ac:spMkLst>
        </pc:spChg>
        <pc:spChg chg="mod">
          <ac:chgData name="Evans, Katy" userId="3337774e-2a1d-4a00-96ed-426981211949" providerId="ADAL" clId="{286E06FA-A241-4996-95E1-99FA2D6C878D}" dt="2021-08-19T19:17:13.608" v="3620" actId="14100"/>
          <ac:spMkLst>
            <pc:docMk/>
            <pc:sldMk cId="1514076961" sldId="2134804439"/>
            <ac:spMk id="11" creationId="{1F92EE3D-C2E8-4ED5-8D15-32E29FCAA57F}"/>
          </ac:spMkLst>
        </pc:spChg>
        <pc:picChg chg="add mod">
          <ac:chgData name="Evans, Katy" userId="3337774e-2a1d-4a00-96ed-426981211949" providerId="ADAL" clId="{286E06FA-A241-4996-95E1-99FA2D6C878D}" dt="2021-08-19T19:17:06.735" v="3617" actId="1076"/>
          <ac:picMkLst>
            <pc:docMk/>
            <pc:sldMk cId="1514076961" sldId="2134804439"/>
            <ac:picMk id="4" creationId="{0804CC0E-4FD4-40AE-8029-3B8DC550035F}"/>
          </ac:picMkLst>
        </pc:picChg>
        <pc:picChg chg="del mod">
          <ac:chgData name="Evans, Katy" userId="3337774e-2a1d-4a00-96ed-426981211949" providerId="ADAL" clId="{286E06FA-A241-4996-95E1-99FA2D6C878D}" dt="2021-08-19T19:16:24.267" v="3606" actId="478"/>
          <ac:picMkLst>
            <pc:docMk/>
            <pc:sldMk cId="1514076961" sldId="2134804439"/>
            <ac:picMk id="7" creationId="{A045E6B5-84B3-4828-B643-75D43FDBC56A}"/>
          </ac:picMkLst>
        </pc:picChg>
      </pc:sldChg>
      <pc:sldChg chg="add del">
        <pc:chgData name="Evans, Katy" userId="3337774e-2a1d-4a00-96ed-426981211949" providerId="ADAL" clId="{286E06FA-A241-4996-95E1-99FA2D6C878D}" dt="2021-08-19T18:53:51.656" v="3519" actId="47"/>
        <pc:sldMkLst>
          <pc:docMk/>
          <pc:sldMk cId="2104173232" sldId="2134804439"/>
        </pc:sldMkLst>
      </pc:sldChg>
      <pc:sldChg chg="addSp delSp modSp add mod ord modNotesTx">
        <pc:chgData name="Evans, Katy" userId="3337774e-2a1d-4a00-96ed-426981211949" providerId="ADAL" clId="{286E06FA-A241-4996-95E1-99FA2D6C878D}" dt="2021-08-27T18:12:53.217" v="10200" actId="6549"/>
        <pc:sldMkLst>
          <pc:docMk/>
          <pc:sldMk cId="3118116235" sldId="2134804439"/>
        </pc:sldMkLst>
        <pc:spChg chg="add mod">
          <ac:chgData name="Evans, Katy" userId="3337774e-2a1d-4a00-96ed-426981211949" providerId="ADAL" clId="{286E06FA-A241-4996-95E1-99FA2D6C878D}" dt="2021-08-19T21:33:56.085" v="8742" actId="1076"/>
          <ac:spMkLst>
            <pc:docMk/>
            <pc:sldMk cId="3118116235" sldId="2134804439"/>
            <ac:spMk id="3" creationId="{C3D517BA-EAB9-49FA-A77A-7B1FEA2A739E}"/>
          </ac:spMkLst>
        </pc:spChg>
        <pc:spChg chg="mod">
          <ac:chgData name="Evans, Katy" userId="3337774e-2a1d-4a00-96ed-426981211949" providerId="ADAL" clId="{286E06FA-A241-4996-95E1-99FA2D6C878D}" dt="2021-08-20T16:57:44.313" v="9051" actId="121"/>
          <ac:spMkLst>
            <pc:docMk/>
            <pc:sldMk cId="3118116235" sldId="2134804439"/>
            <ac:spMk id="4" creationId="{A2FA1541-8B8C-4920-A530-309FD50BCD82}"/>
          </ac:spMkLst>
        </pc:spChg>
        <pc:spChg chg="mod">
          <ac:chgData name="Evans, Katy" userId="3337774e-2a1d-4a00-96ed-426981211949" providerId="ADAL" clId="{286E06FA-A241-4996-95E1-99FA2D6C878D}" dt="2021-08-19T21:30:43.061" v="8620" actId="20577"/>
          <ac:spMkLst>
            <pc:docMk/>
            <pc:sldMk cId="3118116235" sldId="2134804439"/>
            <ac:spMk id="9" creationId="{FB1A05BB-2553-430F-B159-C40B20F07CA7}"/>
          </ac:spMkLst>
        </pc:spChg>
        <pc:spChg chg="mod">
          <ac:chgData name="Evans, Katy" userId="3337774e-2a1d-4a00-96ed-426981211949" providerId="ADAL" clId="{286E06FA-A241-4996-95E1-99FA2D6C878D}" dt="2021-08-27T18:12:53.217" v="10200" actId="6549"/>
          <ac:spMkLst>
            <pc:docMk/>
            <pc:sldMk cId="3118116235" sldId="2134804439"/>
            <ac:spMk id="11" creationId="{1F92EE3D-C2E8-4ED5-8D15-32E29FCAA57F}"/>
          </ac:spMkLst>
        </pc:spChg>
        <pc:picChg chg="del mod">
          <ac:chgData name="Evans, Katy" userId="3337774e-2a1d-4a00-96ed-426981211949" providerId="ADAL" clId="{286E06FA-A241-4996-95E1-99FA2D6C878D}" dt="2021-08-19T21:31:47.724" v="8659" actId="478"/>
          <ac:picMkLst>
            <pc:docMk/>
            <pc:sldMk cId="3118116235" sldId="2134804439"/>
            <ac:picMk id="4" creationId="{0804CC0E-4FD4-40AE-8029-3B8DC550035F}"/>
          </ac:picMkLst>
        </pc:picChg>
        <pc:picChg chg="add mod">
          <ac:chgData name="Evans, Katy" userId="3337774e-2a1d-4a00-96ed-426981211949" providerId="ADAL" clId="{286E06FA-A241-4996-95E1-99FA2D6C878D}" dt="2021-08-20T16:57:35.568" v="9050" actId="1440"/>
          <ac:picMkLst>
            <pc:docMk/>
            <pc:sldMk cId="3118116235" sldId="2134804439"/>
            <ac:picMk id="1026" creationId="{B808E193-493C-43FF-AADF-7A44FBDBE702}"/>
          </ac:picMkLst>
        </pc:picChg>
      </pc:sldChg>
      <pc:sldChg chg="addSp delSp modSp add mod modNotesTx">
        <pc:chgData name="Evans, Katy" userId="3337774e-2a1d-4a00-96ed-426981211949" providerId="ADAL" clId="{286E06FA-A241-4996-95E1-99FA2D6C878D}" dt="2021-08-27T18:09:22.110" v="10185" actId="20577"/>
        <pc:sldMkLst>
          <pc:docMk/>
          <pc:sldMk cId="2132526858" sldId="2134804440"/>
        </pc:sldMkLst>
        <pc:spChg chg="add del mod">
          <ac:chgData name="Evans, Katy" userId="3337774e-2a1d-4a00-96ed-426981211949" providerId="ADAL" clId="{286E06FA-A241-4996-95E1-99FA2D6C878D}" dt="2021-08-19T20:03:02.030" v="4117" actId="478"/>
          <ac:spMkLst>
            <pc:docMk/>
            <pc:sldMk cId="2132526858" sldId="2134804440"/>
            <ac:spMk id="5" creationId="{989465BF-39ED-4E8D-8F9C-FB365709A7EF}"/>
          </ac:spMkLst>
        </pc:spChg>
        <pc:spChg chg="mod">
          <ac:chgData name="Evans, Katy" userId="3337774e-2a1d-4a00-96ed-426981211949" providerId="ADAL" clId="{286E06FA-A241-4996-95E1-99FA2D6C878D}" dt="2021-08-24T16:30:18.035" v="9085" actId="207"/>
          <ac:spMkLst>
            <pc:docMk/>
            <pc:sldMk cId="2132526858" sldId="2134804440"/>
            <ac:spMk id="13" creationId="{6E70115A-F6AB-4513-8FAE-022496B6788D}"/>
          </ac:spMkLst>
        </pc:spChg>
        <pc:spChg chg="del">
          <ac:chgData name="Evans, Katy" userId="3337774e-2a1d-4a00-96ed-426981211949" providerId="ADAL" clId="{286E06FA-A241-4996-95E1-99FA2D6C878D}" dt="2021-08-19T20:02:57.722" v="4116" actId="478"/>
          <ac:spMkLst>
            <pc:docMk/>
            <pc:sldMk cId="2132526858" sldId="2134804440"/>
            <ac:spMk id="15" creationId="{2BDB31D1-31E7-4A4B-90CB-C30E3A22A18F}"/>
          </ac:spMkLst>
        </pc:spChg>
        <pc:spChg chg="mod">
          <ac:chgData name="Evans, Katy" userId="3337774e-2a1d-4a00-96ed-426981211949" providerId="ADAL" clId="{286E06FA-A241-4996-95E1-99FA2D6C878D}" dt="2021-08-19T20:12:07.615" v="4790" actId="20577"/>
          <ac:spMkLst>
            <pc:docMk/>
            <pc:sldMk cId="2132526858" sldId="2134804440"/>
            <ac:spMk id="17" creationId="{8A52713F-DDBC-44BC-89E8-CDDDC4721D79}"/>
          </ac:spMkLst>
        </pc:spChg>
        <pc:spChg chg="del mod">
          <ac:chgData name="Evans, Katy" userId="3337774e-2a1d-4a00-96ed-426981211949" providerId="ADAL" clId="{286E06FA-A241-4996-95E1-99FA2D6C878D}" dt="2021-08-19T20:12:10.678" v="4791" actId="478"/>
          <ac:spMkLst>
            <pc:docMk/>
            <pc:sldMk cId="2132526858" sldId="2134804440"/>
            <ac:spMk id="18" creationId="{F3D0A94F-368F-4C4B-A378-68A30AE132DC}"/>
          </ac:spMkLst>
        </pc:spChg>
        <pc:spChg chg="mod">
          <ac:chgData name="Evans, Katy" userId="3337774e-2a1d-4a00-96ed-426981211949" providerId="ADAL" clId="{286E06FA-A241-4996-95E1-99FA2D6C878D}" dt="2021-08-19T20:11:41.748" v="4779" actId="1076"/>
          <ac:spMkLst>
            <pc:docMk/>
            <pc:sldMk cId="2132526858" sldId="2134804440"/>
            <ac:spMk id="19" creationId="{72D9BEEE-8BA5-4738-A25F-8291E24259C6}"/>
          </ac:spMkLst>
        </pc:spChg>
      </pc:sldChg>
      <pc:sldChg chg="delSp modSp new del mod">
        <pc:chgData name="Evans, Katy" userId="3337774e-2a1d-4a00-96ed-426981211949" providerId="ADAL" clId="{286E06FA-A241-4996-95E1-99FA2D6C878D}" dt="2021-08-19T19:57:45.983" v="3976" actId="47"/>
        <pc:sldMkLst>
          <pc:docMk/>
          <pc:sldMk cId="336403534" sldId="2134804441"/>
        </pc:sldMkLst>
        <pc:spChg chg="mod">
          <ac:chgData name="Evans, Katy" userId="3337774e-2a1d-4a00-96ed-426981211949" providerId="ADAL" clId="{286E06FA-A241-4996-95E1-99FA2D6C878D}" dt="2021-08-19T19:57:00.678" v="3943" actId="20577"/>
          <ac:spMkLst>
            <pc:docMk/>
            <pc:sldMk cId="336403534" sldId="2134804441"/>
            <ac:spMk id="2" creationId="{CCCE4B4E-C5E0-4BBE-A864-4900DE3E068B}"/>
          </ac:spMkLst>
        </pc:spChg>
        <pc:spChg chg="del">
          <ac:chgData name="Evans, Katy" userId="3337774e-2a1d-4a00-96ed-426981211949" providerId="ADAL" clId="{286E06FA-A241-4996-95E1-99FA2D6C878D}" dt="2021-08-19T19:56:57.342" v="3931" actId="478"/>
          <ac:spMkLst>
            <pc:docMk/>
            <pc:sldMk cId="336403534" sldId="2134804441"/>
            <ac:spMk id="3" creationId="{5470F5DE-29D9-4B54-8A0E-31E5F3ED43CD}"/>
          </ac:spMkLst>
        </pc:spChg>
      </pc:sldChg>
      <pc:sldChg chg="addSp delSp modSp add mod">
        <pc:chgData name="Evans, Katy" userId="3337774e-2a1d-4a00-96ed-426981211949" providerId="ADAL" clId="{286E06FA-A241-4996-95E1-99FA2D6C878D}" dt="2021-08-24T16:40:14.978" v="9398" actId="207"/>
        <pc:sldMkLst>
          <pc:docMk/>
          <pc:sldMk cId="2096331374" sldId="2134804441"/>
        </pc:sldMkLst>
        <pc:spChg chg="add del mod">
          <ac:chgData name="Evans, Katy" userId="3337774e-2a1d-4a00-96ed-426981211949" providerId="ADAL" clId="{286E06FA-A241-4996-95E1-99FA2D6C878D}" dt="2021-08-19T20:06:59.537" v="4369" actId="767"/>
          <ac:spMkLst>
            <pc:docMk/>
            <pc:sldMk cId="2096331374" sldId="2134804441"/>
            <ac:spMk id="3" creationId="{27628DE4-F31E-4A30-BA55-15BD4EDE9CAC}"/>
          </ac:spMkLst>
        </pc:spChg>
        <pc:spChg chg="add del mod">
          <ac:chgData name="Evans, Katy" userId="3337774e-2a1d-4a00-96ed-426981211949" providerId="ADAL" clId="{286E06FA-A241-4996-95E1-99FA2D6C878D}" dt="2021-08-19T20:09:46.705" v="4728" actId="478"/>
          <ac:spMkLst>
            <pc:docMk/>
            <pc:sldMk cId="2096331374" sldId="2134804441"/>
            <ac:spMk id="6" creationId="{AEFB6C87-59AC-4A93-9E84-6F35D4E9930B}"/>
          </ac:spMkLst>
        </pc:spChg>
        <pc:spChg chg="add mod">
          <ac:chgData name="Evans, Katy" userId="3337774e-2a1d-4a00-96ed-426981211949" providerId="ADAL" clId="{286E06FA-A241-4996-95E1-99FA2D6C878D}" dt="2021-08-24T16:40:14.978" v="9398" actId="207"/>
          <ac:spMkLst>
            <pc:docMk/>
            <pc:sldMk cId="2096331374" sldId="2134804441"/>
            <ac:spMk id="11" creationId="{984DE5EE-FDF8-4457-8973-03961DBDAD19}"/>
          </ac:spMkLst>
        </pc:spChg>
        <pc:spChg chg="mod">
          <ac:chgData name="Evans, Katy" userId="3337774e-2a1d-4a00-96ed-426981211949" providerId="ADAL" clId="{286E06FA-A241-4996-95E1-99FA2D6C878D}" dt="2021-08-24T16:34:08.634" v="9136" actId="27636"/>
          <ac:spMkLst>
            <pc:docMk/>
            <pc:sldMk cId="2096331374" sldId="2134804441"/>
            <ac:spMk id="13" creationId="{6E70115A-F6AB-4513-8FAE-022496B6788D}"/>
          </ac:spMkLst>
        </pc:spChg>
        <pc:spChg chg="mod">
          <ac:chgData name="Evans, Katy" userId="3337774e-2a1d-4a00-96ed-426981211949" providerId="ADAL" clId="{286E06FA-A241-4996-95E1-99FA2D6C878D}" dt="2021-08-19T20:26:59.483" v="5773"/>
          <ac:spMkLst>
            <pc:docMk/>
            <pc:sldMk cId="2096331374" sldId="2134804441"/>
            <ac:spMk id="14" creationId="{765D9DB0-846C-42D1-8F73-9F5B18400013}"/>
          </ac:spMkLst>
        </pc:spChg>
        <pc:spChg chg="del">
          <ac:chgData name="Evans, Katy" userId="3337774e-2a1d-4a00-96ed-426981211949" providerId="ADAL" clId="{286E06FA-A241-4996-95E1-99FA2D6C878D}" dt="2021-08-19T20:09:44.296" v="4727" actId="478"/>
          <ac:spMkLst>
            <pc:docMk/>
            <pc:sldMk cId="2096331374" sldId="2134804441"/>
            <ac:spMk id="15" creationId="{2BDB31D1-31E7-4A4B-90CB-C30E3A22A18F}"/>
          </ac:spMkLst>
        </pc:spChg>
        <pc:picChg chg="mod">
          <ac:chgData name="Evans, Katy" userId="3337774e-2a1d-4a00-96ed-426981211949" providerId="ADAL" clId="{286E06FA-A241-4996-95E1-99FA2D6C878D}" dt="2021-08-19T20:11:18.701" v="4773" actId="1076"/>
          <ac:picMkLst>
            <pc:docMk/>
            <pc:sldMk cId="2096331374" sldId="2134804441"/>
            <ac:picMk id="2050" creationId="{C91C600F-39AD-475F-9926-B504C00A9DC7}"/>
          </ac:picMkLst>
        </pc:picChg>
      </pc:sldChg>
      <pc:sldChg chg="addSp delSp modSp add mod">
        <pc:chgData name="Evans, Katy" userId="3337774e-2a1d-4a00-96ed-426981211949" providerId="ADAL" clId="{286E06FA-A241-4996-95E1-99FA2D6C878D}" dt="2021-08-24T16:31:52.512" v="9130" actId="207"/>
        <pc:sldMkLst>
          <pc:docMk/>
          <pc:sldMk cId="843881721" sldId="2134804442"/>
        </pc:sldMkLst>
        <pc:spChg chg="mod">
          <ac:chgData name="Evans, Katy" userId="3337774e-2a1d-4a00-96ed-426981211949" providerId="ADAL" clId="{286E06FA-A241-4996-95E1-99FA2D6C878D}" dt="2021-08-19T20:33:02.409" v="5876" actId="6549"/>
          <ac:spMkLst>
            <pc:docMk/>
            <pc:sldMk cId="843881721" sldId="2134804442"/>
            <ac:spMk id="4" creationId="{58339A59-290B-46CB-BDF1-9567A1E68F1C}"/>
          </ac:spMkLst>
        </pc:spChg>
        <pc:spChg chg="add del mod">
          <ac:chgData name="Evans, Katy" userId="3337774e-2a1d-4a00-96ed-426981211949" providerId="ADAL" clId="{286E06FA-A241-4996-95E1-99FA2D6C878D}" dt="2021-08-19T20:32:45.420" v="5864" actId="478"/>
          <ac:spMkLst>
            <pc:docMk/>
            <pc:sldMk cId="843881721" sldId="2134804442"/>
            <ac:spMk id="5" creationId="{FD2BF272-D0D6-4A2D-BC70-4DD34B7DAA7D}"/>
          </ac:spMkLst>
        </pc:spChg>
        <pc:spChg chg="add del mod">
          <ac:chgData name="Evans, Katy" userId="3337774e-2a1d-4a00-96ed-426981211949" providerId="ADAL" clId="{286E06FA-A241-4996-95E1-99FA2D6C878D}" dt="2021-08-19T20:32:33.546" v="5860"/>
          <ac:spMkLst>
            <pc:docMk/>
            <pc:sldMk cId="843881721" sldId="2134804442"/>
            <ac:spMk id="9" creationId="{B97CB9DE-30E7-4BC0-AF22-F54660E0E028}"/>
          </ac:spMkLst>
        </pc:spChg>
        <pc:spChg chg="add del mod">
          <ac:chgData name="Evans, Katy" userId="3337774e-2a1d-4a00-96ed-426981211949" providerId="ADAL" clId="{286E06FA-A241-4996-95E1-99FA2D6C878D}" dt="2021-08-19T20:32:33.546" v="5860"/>
          <ac:spMkLst>
            <pc:docMk/>
            <pc:sldMk cId="843881721" sldId="2134804442"/>
            <ac:spMk id="10" creationId="{CA432CE9-CB34-4F0B-A38D-3E8474730171}"/>
          </ac:spMkLst>
        </pc:spChg>
        <pc:spChg chg="del">
          <ac:chgData name="Evans, Katy" userId="3337774e-2a1d-4a00-96ed-426981211949" providerId="ADAL" clId="{286E06FA-A241-4996-95E1-99FA2D6C878D}" dt="2021-08-19T20:32:35.445" v="5861" actId="478"/>
          <ac:spMkLst>
            <pc:docMk/>
            <pc:sldMk cId="843881721" sldId="2134804442"/>
            <ac:spMk id="11" creationId="{41F351A0-8047-4564-9BF5-880744A610C4}"/>
          </ac:spMkLst>
        </pc:spChg>
        <pc:spChg chg="add mod">
          <ac:chgData name="Evans, Katy" userId="3337774e-2a1d-4a00-96ed-426981211949" providerId="ADAL" clId="{286E06FA-A241-4996-95E1-99FA2D6C878D}" dt="2021-08-24T16:31:52.512" v="9130" actId="207"/>
          <ac:spMkLst>
            <pc:docMk/>
            <pc:sldMk cId="843881721" sldId="2134804442"/>
            <ac:spMk id="12" creationId="{EBA6F9A6-49D7-4161-B0EC-183A55E1EDC8}"/>
          </ac:spMkLst>
        </pc:spChg>
        <pc:spChg chg="add del mod">
          <ac:chgData name="Evans, Katy" userId="3337774e-2a1d-4a00-96ed-426981211949" providerId="ADAL" clId="{286E06FA-A241-4996-95E1-99FA2D6C878D}" dt="2021-08-19T20:37:45.775" v="6347" actId="478"/>
          <ac:spMkLst>
            <pc:docMk/>
            <pc:sldMk cId="843881721" sldId="2134804442"/>
            <ac:spMk id="13" creationId="{D1E8F9E1-FF6C-45F8-B518-CB6326388371}"/>
          </ac:spMkLst>
        </pc:spChg>
        <pc:picChg chg="del mod">
          <ac:chgData name="Evans, Katy" userId="3337774e-2a1d-4a00-96ed-426981211949" providerId="ADAL" clId="{286E06FA-A241-4996-95E1-99FA2D6C878D}" dt="2021-08-19T20:32:51.481" v="5867" actId="478"/>
          <ac:picMkLst>
            <pc:docMk/>
            <pc:sldMk cId="843881721" sldId="2134804442"/>
            <ac:picMk id="8" creationId="{A83FE4D9-C92E-49D3-ADC4-B3BE39022B95}"/>
          </ac:picMkLst>
        </pc:picChg>
        <pc:picChg chg="add mod">
          <ac:chgData name="Evans, Katy" userId="3337774e-2a1d-4a00-96ed-426981211949" providerId="ADAL" clId="{286E06FA-A241-4996-95E1-99FA2D6C878D}" dt="2021-08-19T20:39:24.945" v="6427" actId="1076"/>
          <ac:picMkLst>
            <pc:docMk/>
            <pc:sldMk cId="843881721" sldId="2134804442"/>
            <ac:picMk id="14" creationId="{22EECA62-55FA-4C81-91B1-52058774CCE6}"/>
          </ac:picMkLst>
        </pc:picChg>
      </pc:sldChg>
      <pc:sldChg chg="add del">
        <pc:chgData name="Evans, Katy" userId="3337774e-2a1d-4a00-96ed-426981211949" providerId="ADAL" clId="{286E06FA-A241-4996-95E1-99FA2D6C878D}" dt="2021-08-19T20:28:31.389" v="5804" actId="47"/>
        <pc:sldMkLst>
          <pc:docMk/>
          <pc:sldMk cId="1333248308" sldId="2134804442"/>
        </pc:sldMkLst>
      </pc:sldChg>
      <pc:sldChg chg="modSp add del mod modNotesTx">
        <pc:chgData name="Evans, Katy" userId="3337774e-2a1d-4a00-96ed-426981211949" providerId="ADAL" clId="{286E06FA-A241-4996-95E1-99FA2D6C878D}" dt="2021-08-27T18:13:42.949" v="10204" actId="2696"/>
        <pc:sldMkLst>
          <pc:docMk/>
          <pc:sldMk cId="1364522191" sldId="2134804443"/>
        </pc:sldMkLst>
        <pc:spChg chg="mod">
          <ac:chgData name="Evans, Katy" userId="3337774e-2a1d-4a00-96ed-426981211949" providerId="ADAL" clId="{286E06FA-A241-4996-95E1-99FA2D6C878D}" dt="2021-08-20T16:57:53.739" v="9052" actId="121"/>
          <ac:spMkLst>
            <pc:docMk/>
            <pc:sldMk cId="1364522191" sldId="2134804443"/>
            <ac:spMk id="3" creationId="{30DD9411-2381-4194-A258-A4F95B29DB18}"/>
          </ac:spMkLst>
        </pc:spChg>
        <pc:spChg chg="mod">
          <ac:chgData name="Evans, Katy" userId="3337774e-2a1d-4a00-96ed-426981211949" providerId="ADAL" clId="{286E06FA-A241-4996-95E1-99FA2D6C878D}" dt="2021-08-20T00:19:54.707" v="8906" actId="14100"/>
          <ac:spMkLst>
            <pc:docMk/>
            <pc:sldMk cId="1364522191" sldId="2134804443"/>
            <ac:spMk id="11" creationId="{1F92EE3D-C2E8-4ED5-8D15-32E29FCAA57F}"/>
          </ac:spMkLst>
        </pc:spChg>
      </pc:sldChg>
      <pc:sldChg chg="modSp mod ord">
        <pc:chgData name="Evans, Katy" userId="3337774e-2a1d-4a00-96ed-426981211949" providerId="ADAL" clId="{286E06FA-A241-4996-95E1-99FA2D6C878D}" dt="2021-08-20T15:48:18.116" v="8965"/>
        <pc:sldMkLst>
          <pc:docMk/>
          <pc:sldMk cId="2611489242" sldId="2134804444"/>
        </pc:sldMkLst>
        <pc:spChg chg="mod">
          <ac:chgData name="Evans, Katy" userId="3337774e-2a1d-4a00-96ed-426981211949" providerId="ADAL" clId="{286E06FA-A241-4996-95E1-99FA2D6C878D}" dt="2021-08-20T15:20:03.449" v="8954" actId="20577"/>
          <ac:spMkLst>
            <pc:docMk/>
            <pc:sldMk cId="2611489242" sldId="2134804444"/>
            <ac:spMk id="4" creationId="{58339A59-290B-46CB-BDF1-9567A1E68F1C}"/>
          </ac:spMkLst>
        </pc:spChg>
      </pc:sldChg>
      <pc:sldChg chg="modSp del mod">
        <pc:chgData name="Evans, Katy" userId="3337774e-2a1d-4a00-96ed-426981211949" providerId="ADAL" clId="{286E06FA-A241-4996-95E1-99FA2D6C878D}" dt="2021-08-20T16:56:23.100" v="9044" actId="47"/>
        <pc:sldMkLst>
          <pc:docMk/>
          <pc:sldMk cId="552734873" sldId="2134804445"/>
        </pc:sldMkLst>
        <pc:picChg chg="mod">
          <ac:chgData name="Evans, Katy" userId="3337774e-2a1d-4a00-96ed-426981211949" providerId="ADAL" clId="{286E06FA-A241-4996-95E1-99FA2D6C878D}" dt="2021-08-20T16:53:31.894" v="9028" actId="1076"/>
          <ac:picMkLst>
            <pc:docMk/>
            <pc:sldMk cId="552734873" sldId="2134804445"/>
            <ac:picMk id="2" creationId="{766D1EF6-FD57-45AA-B89E-015FEE10CBFA}"/>
          </ac:picMkLst>
        </pc:picChg>
      </pc:sldChg>
      <pc:sldChg chg="addSp delSp modSp add mod">
        <pc:chgData name="Evans, Katy" userId="3337774e-2a1d-4a00-96ed-426981211949" providerId="ADAL" clId="{286E06FA-A241-4996-95E1-99FA2D6C878D}" dt="2021-08-20T16:56:30.637" v="9045" actId="14100"/>
        <pc:sldMkLst>
          <pc:docMk/>
          <pc:sldMk cId="2210267689" sldId="2134804446"/>
        </pc:sldMkLst>
        <pc:spChg chg="add del mod">
          <ac:chgData name="Evans, Katy" userId="3337774e-2a1d-4a00-96ed-426981211949" providerId="ADAL" clId="{286E06FA-A241-4996-95E1-99FA2D6C878D}" dt="2021-08-20T16:56:17.203" v="9043" actId="1076"/>
          <ac:spMkLst>
            <pc:docMk/>
            <pc:sldMk cId="2210267689" sldId="2134804446"/>
            <ac:spMk id="3" creationId="{D384867A-A433-4988-B37F-2BB7F1560772}"/>
          </ac:spMkLst>
        </pc:spChg>
        <pc:spChg chg="add del mod">
          <ac:chgData name="Evans, Katy" userId="3337774e-2a1d-4a00-96ed-426981211949" providerId="ADAL" clId="{286E06FA-A241-4996-95E1-99FA2D6C878D}" dt="2021-08-20T16:54:31.969" v="9032" actId="478"/>
          <ac:spMkLst>
            <pc:docMk/>
            <pc:sldMk cId="2210267689" sldId="2134804446"/>
            <ac:spMk id="6" creationId="{FBF07B04-03C7-4644-BF06-3D4E726F802F}"/>
          </ac:spMkLst>
        </pc:spChg>
        <pc:spChg chg="add del">
          <ac:chgData name="Evans, Katy" userId="3337774e-2a1d-4a00-96ed-426981211949" providerId="ADAL" clId="{286E06FA-A241-4996-95E1-99FA2D6C878D}" dt="2021-08-20T16:54:55.260" v="9034" actId="11529"/>
          <ac:spMkLst>
            <pc:docMk/>
            <pc:sldMk cId="2210267689" sldId="2134804446"/>
            <ac:spMk id="7" creationId="{6BFD06A5-A4DC-4851-8EF6-DEF9CAEF21B9}"/>
          </ac:spMkLst>
        </pc:spChg>
        <pc:spChg chg="add del mod">
          <ac:chgData name="Evans, Katy" userId="3337774e-2a1d-4a00-96ed-426981211949" providerId="ADAL" clId="{286E06FA-A241-4996-95E1-99FA2D6C878D}" dt="2021-08-20T16:55:16.296" v="9037" actId="478"/>
          <ac:spMkLst>
            <pc:docMk/>
            <pc:sldMk cId="2210267689" sldId="2134804446"/>
            <ac:spMk id="8" creationId="{5255F8DF-25DA-4977-B5EE-DD8E59358C98}"/>
          </ac:spMkLst>
        </pc:spChg>
        <pc:spChg chg="add del">
          <ac:chgData name="Evans, Katy" userId="3337774e-2a1d-4a00-96ed-426981211949" providerId="ADAL" clId="{286E06FA-A241-4996-95E1-99FA2D6C878D}" dt="2021-08-20T16:55:48.465" v="9039" actId="478"/>
          <ac:spMkLst>
            <pc:docMk/>
            <pc:sldMk cId="2210267689" sldId="2134804446"/>
            <ac:spMk id="9" creationId="{AC5AD325-2383-4C83-9CBB-386CC1F46EC2}"/>
          </ac:spMkLst>
        </pc:spChg>
        <pc:picChg chg="del">
          <ac:chgData name="Evans, Katy" userId="3337774e-2a1d-4a00-96ed-426981211949" providerId="ADAL" clId="{286E06FA-A241-4996-95E1-99FA2D6C878D}" dt="2021-08-20T16:54:27.728" v="9030" actId="478"/>
          <ac:picMkLst>
            <pc:docMk/>
            <pc:sldMk cId="2210267689" sldId="2134804446"/>
            <ac:picMk id="2" creationId="{766D1EF6-FD57-45AA-B89E-015FEE10CBFA}"/>
          </ac:picMkLst>
        </pc:picChg>
        <pc:picChg chg="add mod ord">
          <ac:chgData name="Evans, Katy" userId="3337774e-2a1d-4a00-96ed-426981211949" providerId="ADAL" clId="{286E06FA-A241-4996-95E1-99FA2D6C878D}" dt="2021-08-20T16:56:30.637" v="9045" actId="14100"/>
          <ac:picMkLst>
            <pc:docMk/>
            <pc:sldMk cId="2210267689" sldId="2134804446"/>
            <ac:picMk id="11" creationId="{55243A5D-D58A-4083-808C-DA3F0AA2E1D4}"/>
          </ac:picMkLst>
        </pc:picChg>
      </pc:sldChg>
      <pc:sldMasterChg chg="del delSldLayout">
        <pc:chgData name="Evans, Katy" userId="3337774e-2a1d-4a00-96ed-426981211949" providerId="ADAL" clId="{286E06FA-A241-4996-95E1-99FA2D6C878D}" dt="2021-08-19T18:36:51.471" v="3446" actId="47"/>
        <pc:sldMasterMkLst>
          <pc:docMk/>
          <pc:sldMasterMk cId="1750414588" sldId="2147483648"/>
        </pc:sldMasterMkLst>
        <pc:sldLayoutChg chg="del">
          <pc:chgData name="Evans, Katy" userId="3337774e-2a1d-4a00-96ed-426981211949" providerId="ADAL" clId="{286E06FA-A241-4996-95E1-99FA2D6C878D}" dt="2021-08-19T18:36:51.471" v="3446" actId="47"/>
          <pc:sldLayoutMkLst>
            <pc:docMk/>
            <pc:sldMasterMk cId="1750414588" sldId="2147483648"/>
            <pc:sldLayoutMk cId="3493313148" sldId="2147483649"/>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1802079378" sldId="2147483650"/>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1321302823" sldId="2147483651"/>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3130540699" sldId="2147483652"/>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664253136" sldId="2147483653"/>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3878508" sldId="2147483654"/>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3307174815" sldId="2147483655"/>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1924853380" sldId="2147483656"/>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1036235944" sldId="2147483657"/>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1856596604" sldId="2147483658"/>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2235118432" sldId="2147483659"/>
          </pc:sldLayoutMkLst>
        </pc:sldLayoutChg>
        <pc:sldLayoutChg chg="del">
          <pc:chgData name="Evans, Katy" userId="3337774e-2a1d-4a00-96ed-426981211949" providerId="ADAL" clId="{286E06FA-A241-4996-95E1-99FA2D6C878D}" dt="2021-08-19T18:30:16.803" v="3285" actId="47"/>
          <pc:sldLayoutMkLst>
            <pc:docMk/>
            <pc:sldMasterMk cId="1750414588" sldId="2147483648"/>
            <pc:sldLayoutMk cId="651177901" sldId="2147483662"/>
          </pc:sldLayoutMkLst>
        </pc:sldLayoutChg>
        <pc:sldLayoutChg chg="del">
          <pc:chgData name="Evans, Katy" userId="3337774e-2a1d-4a00-96ed-426981211949" providerId="ADAL" clId="{286E06FA-A241-4996-95E1-99FA2D6C878D}" dt="2021-08-19T18:36:51.471" v="3446" actId="47"/>
          <pc:sldLayoutMkLst>
            <pc:docMk/>
            <pc:sldMasterMk cId="1750414588" sldId="2147483648"/>
            <pc:sldLayoutMk cId="4069730848" sldId="2147483667"/>
          </pc:sldLayoutMkLst>
        </pc:sldLayoutChg>
        <pc:sldLayoutChg chg="del">
          <pc:chgData name="Evans, Katy" userId="3337774e-2a1d-4a00-96ed-426981211949" providerId="ADAL" clId="{286E06FA-A241-4996-95E1-99FA2D6C878D}" dt="2021-08-19T15:32:18.326" v="273" actId="47"/>
          <pc:sldLayoutMkLst>
            <pc:docMk/>
            <pc:sldMasterMk cId="1750414588" sldId="2147483648"/>
            <pc:sldLayoutMk cId="3143157075" sldId="2147483669"/>
          </pc:sldLayoutMkLst>
        </pc:sldLayoutChg>
      </pc:sldMasterChg>
      <pc:sldMasterChg chg="modSp mod">
        <pc:chgData name="Evans, Katy" userId="3337774e-2a1d-4a00-96ed-426981211949" providerId="ADAL" clId="{286E06FA-A241-4996-95E1-99FA2D6C878D}" dt="2021-08-19T15:40:54.584" v="648" actId="207"/>
        <pc:sldMasterMkLst>
          <pc:docMk/>
          <pc:sldMasterMk cId="682710590" sldId="2147483682"/>
        </pc:sldMasterMkLst>
        <pc:spChg chg="mod">
          <ac:chgData name="Evans, Katy" userId="3337774e-2a1d-4a00-96ed-426981211949" providerId="ADAL" clId="{286E06FA-A241-4996-95E1-99FA2D6C878D}" dt="2021-08-19T15:40:54.584" v="648" actId="207"/>
          <ac:spMkLst>
            <pc:docMk/>
            <pc:sldMasterMk cId="682710590" sldId="2147483682"/>
            <ac:spMk id="6" creationId="{811B6938-018D-4691-9A43-0AE0F623C6CF}"/>
          </ac:spMkLst>
        </pc:spChg>
      </pc:sldMasterChg>
    </pc:docChg>
  </pc:docChgLst>
  <pc:docChgLst>
    <pc:chgData name="Andrews, Pharr" userId="S::pharr.andrews@dallascityhall.com::8899d328-ed9f-4f5f-86db-6ac7e0cd9e6c" providerId="AD" clId="Web-{9D368973-B764-5AF3-ACCD-1F0A55F442CD}"/>
    <pc:docChg chg="addSld delSld modSld sldOrd">
      <pc:chgData name="Andrews, Pharr" userId="S::pharr.andrews@dallascityhall.com::8899d328-ed9f-4f5f-86db-6ac7e0cd9e6c" providerId="AD" clId="Web-{9D368973-B764-5AF3-ACCD-1F0A55F442CD}" dt="2021-08-20T14:53:09.181" v="231" actId="20577"/>
      <pc:docMkLst>
        <pc:docMk/>
      </pc:docMkLst>
      <pc:sldChg chg="modSp">
        <pc:chgData name="Andrews, Pharr" userId="S::pharr.andrews@dallascityhall.com::8899d328-ed9f-4f5f-86db-6ac7e0cd9e6c" providerId="AD" clId="Web-{9D368973-B764-5AF3-ACCD-1F0A55F442CD}" dt="2021-08-20T14:53:09.181" v="231" actId="20577"/>
        <pc:sldMkLst>
          <pc:docMk/>
          <pc:sldMk cId="3570059620" sldId="290"/>
        </pc:sldMkLst>
        <pc:spChg chg="mod">
          <ac:chgData name="Andrews, Pharr" userId="S::pharr.andrews@dallascityhall.com::8899d328-ed9f-4f5f-86db-6ac7e0cd9e6c" providerId="AD" clId="Web-{9D368973-B764-5AF3-ACCD-1F0A55F442CD}" dt="2021-08-20T14:53:09.181" v="231" actId="20577"/>
          <ac:spMkLst>
            <pc:docMk/>
            <pc:sldMk cId="3570059620" sldId="290"/>
            <ac:spMk id="9" creationId="{FB1A05BB-2553-430F-B159-C40B20F07CA7}"/>
          </ac:spMkLst>
        </pc:spChg>
      </pc:sldChg>
      <pc:sldChg chg="modSp">
        <pc:chgData name="Andrews, Pharr" userId="S::pharr.andrews@dallascityhall.com::8899d328-ed9f-4f5f-86db-6ac7e0cd9e6c" providerId="AD" clId="Web-{9D368973-B764-5AF3-ACCD-1F0A55F442CD}" dt="2021-08-20T14:31:11.640" v="3" actId="20577"/>
        <pc:sldMkLst>
          <pc:docMk/>
          <pc:sldMk cId="2420805561" sldId="881"/>
        </pc:sldMkLst>
        <pc:spChg chg="mod">
          <ac:chgData name="Andrews, Pharr" userId="S::pharr.andrews@dallascityhall.com::8899d328-ed9f-4f5f-86db-6ac7e0cd9e6c" providerId="AD" clId="Web-{9D368973-B764-5AF3-ACCD-1F0A55F442CD}" dt="2021-08-20T14:31:11.640" v="3" actId="20577"/>
          <ac:spMkLst>
            <pc:docMk/>
            <pc:sldMk cId="2420805561" sldId="881"/>
            <ac:spMk id="8" creationId="{821BB781-0749-46EF-B5C5-DA5FEFB29773}"/>
          </ac:spMkLst>
        </pc:spChg>
      </pc:sldChg>
      <pc:sldChg chg="modSp ord modNotes">
        <pc:chgData name="Andrews, Pharr" userId="S::pharr.andrews@dallascityhall.com::8899d328-ed9f-4f5f-86db-6ac7e0cd9e6c" providerId="AD" clId="Web-{9D368973-B764-5AF3-ACCD-1F0A55F442CD}" dt="2021-08-20T14:49:02.945" v="224"/>
        <pc:sldMkLst>
          <pc:docMk/>
          <pc:sldMk cId="2383144523" sldId="988"/>
        </pc:sldMkLst>
        <pc:spChg chg="mod">
          <ac:chgData name="Andrews, Pharr" userId="S::pharr.andrews@dallascityhall.com::8899d328-ed9f-4f5f-86db-6ac7e0cd9e6c" providerId="AD" clId="Web-{9D368973-B764-5AF3-ACCD-1F0A55F442CD}" dt="2021-08-20T14:41:30.739" v="22" actId="20577"/>
          <ac:spMkLst>
            <pc:docMk/>
            <pc:sldMk cId="2383144523" sldId="988"/>
            <ac:spMk id="4" creationId="{58339A59-290B-46CB-BDF1-9567A1E68F1C}"/>
          </ac:spMkLst>
        </pc:spChg>
        <pc:spChg chg="mod">
          <ac:chgData name="Andrews, Pharr" userId="S::pharr.andrews@dallascityhall.com::8899d328-ed9f-4f5f-86db-6ac7e0cd9e6c" providerId="AD" clId="Web-{9D368973-B764-5AF3-ACCD-1F0A55F442CD}" dt="2021-08-20T14:43:27.708" v="181" actId="14100"/>
          <ac:spMkLst>
            <pc:docMk/>
            <pc:sldMk cId="2383144523" sldId="988"/>
            <ac:spMk id="9" creationId="{B4D4B22F-D41A-43D5-93C2-55897DBDC582}"/>
          </ac:spMkLst>
        </pc:spChg>
      </pc:sldChg>
      <pc:sldChg chg="modSp">
        <pc:chgData name="Andrews, Pharr" userId="S::pharr.andrews@dallascityhall.com::8899d328-ed9f-4f5f-86db-6ac7e0cd9e6c" providerId="AD" clId="Web-{9D368973-B764-5AF3-ACCD-1F0A55F442CD}" dt="2021-08-20T14:48:18.507" v="223" actId="14100"/>
        <pc:sldMkLst>
          <pc:docMk/>
          <pc:sldMk cId="2011422306" sldId="996"/>
        </pc:sldMkLst>
        <pc:picChg chg="mod">
          <ac:chgData name="Andrews, Pharr" userId="S::pharr.andrews@dallascityhall.com::8899d328-ed9f-4f5f-86db-6ac7e0cd9e6c" providerId="AD" clId="Web-{9D368973-B764-5AF3-ACCD-1F0A55F442CD}" dt="2021-08-20T14:48:18.507" v="223" actId="14100"/>
          <ac:picMkLst>
            <pc:docMk/>
            <pc:sldMk cId="2011422306" sldId="996"/>
            <ac:picMk id="21" creationId="{F411345E-F516-42F5-AF08-9D52126CC1C7}"/>
          </ac:picMkLst>
        </pc:picChg>
      </pc:sldChg>
      <pc:sldChg chg="modSp">
        <pc:chgData name="Andrews, Pharr" userId="S::pharr.andrews@dallascityhall.com::8899d328-ed9f-4f5f-86db-6ac7e0cd9e6c" providerId="AD" clId="Web-{9D368973-B764-5AF3-ACCD-1F0A55F442CD}" dt="2021-08-20T14:26:13.576" v="1" actId="14100"/>
        <pc:sldMkLst>
          <pc:docMk/>
          <pc:sldMk cId="3118116235" sldId="2134804439"/>
        </pc:sldMkLst>
        <pc:picChg chg="mod">
          <ac:chgData name="Andrews, Pharr" userId="S::pharr.andrews@dallascityhall.com::8899d328-ed9f-4f5f-86db-6ac7e0cd9e6c" providerId="AD" clId="Web-{9D368973-B764-5AF3-ACCD-1F0A55F442CD}" dt="2021-08-20T14:26:13.576" v="1" actId="14100"/>
          <ac:picMkLst>
            <pc:docMk/>
            <pc:sldMk cId="3118116235" sldId="2134804439"/>
            <ac:picMk id="1026" creationId="{B808E193-493C-43FF-AADF-7A44FBDBE702}"/>
          </ac:picMkLst>
        </pc:picChg>
      </pc:sldChg>
      <pc:sldChg chg="mod modShow">
        <pc:chgData name="Andrews, Pharr" userId="S::pharr.andrews@dallascityhall.com::8899d328-ed9f-4f5f-86db-6ac7e0cd9e6c" providerId="AD" clId="Web-{9D368973-B764-5AF3-ACCD-1F0A55F442CD}" dt="2021-08-20T14:27:28.498" v="2"/>
        <pc:sldMkLst>
          <pc:docMk/>
          <pc:sldMk cId="1364522191" sldId="2134804443"/>
        </pc:sldMkLst>
      </pc:sldChg>
      <pc:sldChg chg="new del">
        <pc:chgData name="Andrews, Pharr" userId="S::pharr.andrews@dallascityhall.com::8899d328-ed9f-4f5f-86db-6ac7e0cd9e6c" providerId="AD" clId="Web-{9D368973-B764-5AF3-ACCD-1F0A55F442CD}" dt="2021-08-20T14:39:41.004" v="6"/>
        <pc:sldMkLst>
          <pc:docMk/>
          <pc:sldMk cId="2553332998" sldId="2134804444"/>
        </pc:sldMkLst>
      </pc:sldChg>
      <pc:sldChg chg="add del replId">
        <pc:chgData name="Andrews, Pharr" userId="S::pharr.andrews@dallascityhall.com::8899d328-ed9f-4f5f-86db-6ac7e0cd9e6c" providerId="AD" clId="Web-{9D368973-B764-5AF3-ACCD-1F0A55F442CD}" dt="2021-08-20T14:44:13.193" v="182"/>
        <pc:sldMkLst>
          <pc:docMk/>
          <pc:sldMk cId="287167220" sldId="2134804445"/>
        </pc:sldMkLst>
      </pc:sldChg>
    </pc:docChg>
  </pc:docChgLst>
  <pc:docChgLst>
    <pc:chgData name="Andrews, Pharr" userId="S::pharr.andrews@dallascityhall.com::8899d328-ed9f-4f5f-86db-6ac7e0cd9e6c" providerId="AD" clId="Web-{31A93544-182C-847D-3279-150DCD930F03}"/>
    <pc:docChg chg="modSld">
      <pc:chgData name="Andrews, Pharr" userId="S::pharr.andrews@dallascityhall.com::8899d328-ed9f-4f5f-86db-6ac7e0cd9e6c" providerId="AD" clId="Web-{31A93544-182C-847D-3279-150DCD930F03}" dt="2021-08-19T21:53:06.075" v="26" actId="20577"/>
      <pc:docMkLst>
        <pc:docMk/>
      </pc:docMkLst>
      <pc:sldChg chg="modSp">
        <pc:chgData name="Andrews, Pharr" userId="S::pharr.andrews@dallascityhall.com::8899d328-ed9f-4f5f-86db-6ac7e0cd9e6c" providerId="AD" clId="Web-{31A93544-182C-847D-3279-150DCD930F03}" dt="2021-08-19T21:37:59.033" v="8" actId="20577"/>
        <pc:sldMkLst>
          <pc:docMk/>
          <pc:sldMk cId="2383144523" sldId="988"/>
        </pc:sldMkLst>
        <pc:spChg chg="mod">
          <ac:chgData name="Andrews, Pharr" userId="S::pharr.andrews@dallascityhall.com::8899d328-ed9f-4f5f-86db-6ac7e0cd9e6c" providerId="AD" clId="Web-{31A93544-182C-847D-3279-150DCD930F03}" dt="2021-08-19T21:37:59.033" v="8" actId="20577"/>
          <ac:spMkLst>
            <pc:docMk/>
            <pc:sldMk cId="2383144523" sldId="988"/>
            <ac:spMk id="4" creationId="{58339A59-290B-46CB-BDF1-9567A1E68F1C}"/>
          </ac:spMkLst>
        </pc:spChg>
      </pc:sldChg>
      <pc:sldChg chg="modSp">
        <pc:chgData name="Andrews, Pharr" userId="S::pharr.andrews@dallascityhall.com::8899d328-ed9f-4f5f-86db-6ac7e0cd9e6c" providerId="AD" clId="Web-{31A93544-182C-847D-3279-150DCD930F03}" dt="2021-08-19T21:53:06.075" v="26" actId="20577"/>
        <pc:sldMkLst>
          <pc:docMk/>
          <pc:sldMk cId="3118116235" sldId="2134804439"/>
        </pc:sldMkLst>
        <pc:spChg chg="mod">
          <ac:chgData name="Andrews, Pharr" userId="S::pharr.andrews@dallascityhall.com::8899d328-ed9f-4f5f-86db-6ac7e0cd9e6c" providerId="AD" clId="Web-{31A93544-182C-847D-3279-150DCD930F03}" dt="2021-08-19T21:53:06.075" v="26" actId="20577"/>
          <ac:spMkLst>
            <pc:docMk/>
            <pc:sldMk cId="3118116235" sldId="2134804439"/>
            <ac:spMk id="11" creationId="{1F92EE3D-C2E8-4ED5-8D15-32E29FCAA5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096DD-0A12-47B2-9079-54B9D1ED2A30}"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4147E-E250-4DDF-808D-527DA96F40B0}" type="slidenum">
              <a:rPr lang="en-US" smtClean="0"/>
              <a:t>‹#›</a:t>
            </a:fld>
            <a:endParaRPr lang="en-US"/>
          </a:p>
        </p:txBody>
      </p:sp>
    </p:spTree>
    <p:extLst>
      <p:ext uri="{BB962C8B-B14F-4D97-AF65-F5344CB8AC3E}">
        <p14:creationId xmlns:p14="http://schemas.microsoft.com/office/powerpoint/2010/main" val="210558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4147E-E250-4DDF-808D-527DA96F40B0}" type="slidenum">
              <a:rPr lang="en-US" smtClean="0"/>
              <a:t>1</a:t>
            </a:fld>
            <a:endParaRPr lang="en-US"/>
          </a:p>
        </p:txBody>
      </p:sp>
    </p:spTree>
    <p:extLst>
      <p:ext uri="{BB962C8B-B14F-4D97-AF65-F5344CB8AC3E}">
        <p14:creationId xmlns:p14="http://schemas.microsoft.com/office/powerpoint/2010/main" val="2305532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6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we learned from meeting with departments as we developed this plan is that there is a lot of CECAP related activity happening that we have not captured this year. We are also moving to dedicated milestones; each milestone will be assigned to one department. Therefore, where multiple departments may be working together on an effort, we may have multiple milestones associated with that effort. While this increases the overall number of milestones, it makes tracking and accountability a lot more straightforward.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4147E-E250-4DDF-808D-527DA96F4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48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in green were specifically recommended by the Task Force; Energy efficiency education programs, weatherization, electrification, greening factor for new developments, and code updates</a:t>
            </a:r>
          </a:p>
        </p:txBody>
      </p:sp>
    </p:spTree>
    <p:extLst>
      <p:ext uri="{BB962C8B-B14F-4D97-AF65-F5344CB8AC3E}">
        <p14:creationId xmlns:p14="http://schemas.microsoft.com/office/powerpoint/2010/main" val="36191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 the highpoints</a:t>
            </a:r>
          </a:p>
        </p:txBody>
      </p:sp>
    </p:spTree>
    <p:extLst>
      <p:ext uri="{BB962C8B-B14F-4D97-AF65-F5344CB8AC3E}">
        <p14:creationId xmlns:p14="http://schemas.microsoft.com/office/powerpoint/2010/main" val="296873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8714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other energy-related actions underway this year – in particular, we have a contract on the street to put solar on the closed </a:t>
            </a:r>
            <a:r>
              <a:rPr lang="en-US" dirty="0" err="1"/>
              <a:t>deepwood</a:t>
            </a:r>
            <a:r>
              <a:rPr lang="en-US" dirty="0"/>
              <a:t> landfill, with a portion of the power generated set aside for lower income residents who would benefit from reduced power costs.  We are also working with housing to solar on some of their affordable housing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67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 language</a:t>
            </a:r>
          </a:p>
        </p:txBody>
      </p:sp>
    </p:spTree>
    <p:extLst>
      <p:ext uri="{BB962C8B-B14F-4D97-AF65-F5344CB8AC3E}">
        <p14:creationId xmlns:p14="http://schemas.microsoft.com/office/powerpoint/2010/main" val="163663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of the other opportunities we are working on this year.</a:t>
            </a:r>
          </a:p>
        </p:txBody>
      </p:sp>
      <p:sp>
        <p:nvSpPr>
          <p:cNvPr id="4" name="Slide Number Placeholder 3"/>
          <p:cNvSpPr>
            <a:spLocks noGrp="1"/>
          </p:cNvSpPr>
          <p:nvPr>
            <p:ph type="sldNum" sz="quarter" idx="5"/>
          </p:nvPr>
        </p:nvSpPr>
        <p:spPr/>
        <p:txBody>
          <a:bodyPr/>
          <a:lstStyle/>
          <a:p>
            <a:fld id="{CA24147E-E250-4DDF-808D-527DA96F40B0}" type="slidenum">
              <a:rPr lang="en-US" smtClean="0"/>
              <a:t>17</a:t>
            </a:fld>
            <a:endParaRPr lang="en-US"/>
          </a:p>
        </p:txBody>
      </p:sp>
    </p:spTree>
    <p:extLst>
      <p:ext uri="{BB962C8B-B14F-4D97-AF65-F5344CB8AC3E}">
        <p14:creationId xmlns:p14="http://schemas.microsoft.com/office/powerpoint/2010/main" val="304646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 language</a:t>
            </a:r>
          </a:p>
        </p:txBody>
      </p:sp>
    </p:spTree>
    <p:extLst>
      <p:ext uri="{BB962C8B-B14F-4D97-AF65-F5344CB8AC3E}">
        <p14:creationId xmlns:p14="http://schemas.microsoft.com/office/powerpoint/2010/main" val="1784686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4147E-E250-4DDF-808D-527DA96F40B0}" type="slidenum">
              <a:rPr lang="en-US" smtClean="0"/>
              <a:t>19</a:t>
            </a:fld>
            <a:endParaRPr lang="en-US"/>
          </a:p>
        </p:txBody>
      </p:sp>
    </p:spTree>
    <p:extLst>
      <p:ext uri="{BB962C8B-B14F-4D97-AF65-F5344CB8AC3E}">
        <p14:creationId xmlns:p14="http://schemas.microsoft.com/office/powerpoint/2010/main" val="245773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02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 language</a:t>
            </a:r>
          </a:p>
        </p:txBody>
      </p:sp>
    </p:spTree>
    <p:extLst>
      <p:ext uri="{BB962C8B-B14F-4D97-AF65-F5344CB8AC3E}">
        <p14:creationId xmlns:p14="http://schemas.microsoft.com/office/powerpoint/2010/main" val="158380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4147E-E250-4DDF-808D-527DA96F40B0}" type="slidenum">
              <a:rPr lang="en-US" smtClean="0"/>
              <a:t>21</a:t>
            </a:fld>
            <a:endParaRPr lang="en-US"/>
          </a:p>
        </p:txBody>
      </p:sp>
    </p:spTree>
    <p:extLst>
      <p:ext uri="{BB962C8B-B14F-4D97-AF65-F5344CB8AC3E}">
        <p14:creationId xmlns:p14="http://schemas.microsoft.com/office/powerpoint/2010/main" val="925278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language</a:t>
            </a:r>
          </a:p>
        </p:txBody>
      </p:sp>
    </p:spTree>
    <p:extLst>
      <p:ext uri="{BB962C8B-B14F-4D97-AF65-F5344CB8AC3E}">
        <p14:creationId xmlns:p14="http://schemas.microsoft.com/office/powerpoint/2010/main" val="398457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you will recognize the Urban Forest Master Plan from my last visit; this plan was adopted by City Council on June 7, 2021.  Staff from Parks, DWU, Sustainable Development, Aviation, and Public Works have been working very hard to develop a public facing website to support this newly combined effort, in addition to the efforts with the Texas Forest Service related to the Emerald Ash Borer, an identified local pest.  Most of the actions listed are either complete, or will be complete by the end of this fiscal year.</a:t>
            </a:r>
          </a:p>
        </p:txBody>
      </p:sp>
      <p:sp>
        <p:nvSpPr>
          <p:cNvPr id="4" name="Slide Number Placeholder 3"/>
          <p:cNvSpPr>
            <a:spLocks noGrp="1"/>
          </p:cNvSpPr>
          <p:nvPr>
            <p:ph type="sldNum" sz="quarter" idx="5"/>
          </p:nvPr>
        </p:nvSpPr>
        <p:spPr/>
        <p:txBody>
          <a:bodyPr/>
          <a:lstStyle/>
          <a:p>
            <a:fld id="{CA24147E-E250-4DDF-808D-527DA96F40B0}" type="slidenum">
              <a:rPr lang="en-US" smtClean="0"/>
              <a:t>23</a:t>
            </a:fld>
            <a:endParaRPr lang="en-US"/>
          </a:p>
        </p:txBody>
      </p:sp>
    </p:spTree>
    <p:extLst>
      <p:ext uri="{BB962C8B-B14F-4D97-AF65-F5344CB8AC3E}">
        <p14:creationId xmlns:p14="http://schemas.microsoft.com/office/powerpoint/2010/main" val="364872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 language</a:t>
            </a:r>
          </a:p>
        </p:txBody>
      </p:sp>
    </p:spTree>
    <p:extLst>
      <p:ext uri="{BB962C8B-B14F-4D97-AF65-F5344CB8AC3E}">
        <p14:creationId xmlns:p14="http://schemas.microsoft.com/office/powerpoint/2010/main" val="94400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965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 language</a:t>
            </a:r>
          </a:p>
        </p:txBody>
      </p:sp>
    </p:spTree>
    <p:extLst>
      <p:ext uri="{BB962C8B-B14F-4D97-AF65-F5344CB8AC3E}">
        <p14:creationId xmlns:p14="http://schemas.microsoft.com/office/powerpoint/2010/main" val="1194381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972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Continual improvement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2F325-05DD-4F83-A596-30454B67C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013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 If you’ve like to see how we’re doing on all this – you can find us on the Dallas 365 Dashboard…. Also – the goals is for 92 percent of the milestones identified for this year,  - not the whole plan! It is a 30-year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9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Year 2: </a:t>
            </a:r>
          </a:p>
          <a:p>
            <a:r>
              <a:rPr lang="en-US"/>
              <a:t>Extend Education efforts</a:t>
            </a:r>
          </a:p>
          <a:p>
            <a:r>
              <a:rPr lang="en-US"/>
              <a:t>Build on and expand partnerships</a:t>
            </a:r>
          </a:p>
          <a:p>
            <a:r>
              <a:rPr lang="en-US"/>
              <a:t>Extend concept projects</a:t>
            </a:r>
          </a:p>
          <a:p>
            <a:r>
              <a:rPr lang="en-US"/>
              <a:t>Improve tracking and accountability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2F325-05DD-4F83-A596-30454B67C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343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you can find more detailed information on plan background and status at DallasCLimateAction.com = there is a place to sign up for updates there as well.</a:t>
            </a:r>
          </a:p>
        </p:txBody>
      </p:sp>
      <p:sp>
        <p:nvSpPr>
          <p:cNvPr id="4" name="Slide Number Placeholder 3"/>
          <p:cNvSpPr>
            <a:spLocks noGrp="1"/>
          </p:cNvSpPr>
          <p:nvPr>
            <p:ph type="sldNum" sz="quarter" idx="5"/>
          </p:nvPr>
        </p:nvSpPr>
        <p:spPr/>
        <p:txBody>
          <a:bodyPr/>
          <a:lstStyle/>
          <a:p>
            <a:fld id="{CA24147E-E250-4DDF-808D-527DA96F40B0}" type="slidenum">
              <a:rPr lang="en-US" smtClean="0"/>
              <a:t>30</a:t>
            </a:fld>
            <a:endParaRPr lang="en-US"/>
          </a:p>
        </p:txBody>
      </p:sp>
    </p:spTree>
    <p:extLst>
      <p:ext uri="{BB962C8B-B14F-4D97-AF65-F5344CB8AC3E}">
        <p14:creationId xmlns:p14="http://schemas.microsoft.com/office/powerpoint/2010/main" val="134960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6"/>
            <a:r>
              <a:rPr lang="en-US" dirty="0"/>
              <a:t>We have tons of stake holders that not only add accountability but also contribute to our success…</a:t>
            </a:r>
          </a:p>
          <a:p>
            <a:pPr defTabSz="914326"/>
            <a:endParaRPr lang="en-US" dirty="0"/>
          </a:p>
          <a:p>
            <a:pPr defTabSz="914326"/>
            <a:r>
              <a:rPr lang="en-US" dirty="0"/>
              <a:t>WE are very luck to have such an active engaged committee of elected officials</a:t>
            </a:r>
          </a:p>
          <a:p>
            <a:pPr marL="171450" indent="-171450" defTabSz="914326">
              <a:buFontTx/>
              <a:buChar char="-"/>
            </a:pPr>
            <a:r>
              <a:rPr lang="en-US" dirty="0"/>
              <a:t>The Mayor created a dedicated committee to shepherd the CECAP</a:t>
            </a:r>
          </a:p>
          <a:p>
            <a:pPr marL="171450" indent="-171450" defTabSz="914326">
              <a:buFontTx/>
              <a:buChar char="-"/>
            </a:pPr>
            <a:r>
              <a:rPr lang="en-US" dirty="0"/>
              <a:t>5 elected officials meet monthly to review and provide input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45D515-57F1-4126-9812-0704124CD1AA}" type="slidenum">
              <a:rPr lang="en-US" smtClean="0"/>
              <a:t>4</a:t>
            </a:fld>
            <a:endParaRPr lang="en-US"/>
          </a:p>
        </p:txBody>
      </p:sp>
    </p:spTree>
    <p:extLst>
      <p:ext uri="{BB962C8B-B14F-4D97-AF65-F5344CB8AC3E}">
        <p14:creationId xmlns:p14="http://schemas.microsoft.com/office/powerpoint/2010/main" val="204375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developed a path for the community of proved input into this plan….taskforce</a:t>
            </a:r>
          </a:p>
          <a:p>
            <a:endParaRPr lang="en-US" dirty="0"/>
          </a:p>
          <a:p>
            <a:r>
              <a:rPr lang="en-US" dirty="0"/>
              <a:t>They were assembled to specifically weigh in on CECAP and move to a more formal process</a:t>
            </a:r>
          </a:p>
          <a:p>
            <a:endParaRPr lang="en-US" dirty="0"/>
          </a:p>
        </p:txBody>
      </p:sp>
      <p:sp>
        <p:nvSpPr>
          <p:cNvPr id="4" name="Slide Number Placeholder 3"/>
          <p:cNvSpPr>
            <a:spLocks noGrp="1"/>
          </p:cNvSpPr>
          <p:nvPr>
            <p:ph type="sldNum" sz="quarter" idx="5"/>
          </p:nvPr>
        </p:nvSpPr>
        <p:spPr/>
        <p:txBody>
          <a:bodyPr/>
          <a:lstStyle/>
          <a:p>
            <a:fld id="{A145D515-57F1-4126-9812-0704124CD1AA}" type="slidenum">
              <a:rPr lang="en-US" smtClean="0"/>
              <a:t>5</a:t>
            </a:fld>
            <a:endParaRPr lang="en-US"/>
          </a:p>
        </p:txBody>
      </p:sp>
    </p:spTree>
    <p:extLst>
      <p:ext uri="{BB962C8B-B14F-4D97-AF65-F5344CB8AC3E}">
        <p14:creationId xmlns:p14="http://schemas.microsoft.com/office/powerpoint/2010/main" val="213798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5D515-57F1-4126-9812-0704124CD1AA}" type="slidenum">
              <a:rPr lang="en-US" smtClean="0"/>
              <a:t>6</a:t>
            </a:fld>
            <a:endParaRPr lang="en-US"/>
          </a:p>
        </p:txBody>
      </p:sp>
    </p:spTree>
    <p:extLst>
      <p:ext uri="{BB962C8B-B14F-4D97-AF65-F5344CB8AC3E}">
        <p14:creationId xmlns:p14="http://schemas.microsoft.com/office/powerpoint/2010/main" val="2067315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bg1"/>
                </a:solidFill>
                <a:effectLst/>
              </a:rPr>
              <a:t>Our Regional Group of Sister Cities come together around Climate Action in a group called RISE</a:t>
            </a:r>
          </a:p>
          <a:p>
            <a:pPr algn="l">
              <a:buFont typeface="Arial" panose="020B0604020202020204" pitchFamily="34" charset="0"/>
              <a:buNone/>
            </a:pPr>
            <a:r>
              <a:rPr lang="en-US" b="0" i="0" dirty="0">
                <a:solidFill>
                  <a:schemeClr val="bg1"/>
                </a:solidFill>
                <a:effectLst/>
              </a:rPr>
              <a:t>(another great acronym!)</a:t>
            </a:r>
          </a:p>
          <a:p>
            <a:pPr algn="l">
              <a:buFont typeface="Arial" panose="020B0604020202020204" pitchFamily="34" charset="0"/>
              <a:buNone/>
            </a:pPr>
            <a:r>
              <a:rPr lang="en-US" b="0" i="0" dirty="0">
                <a:solidFill>
                  <a:schemeClr val="bg1"/>
                </a:solidFill>
                <a:effectLst/>
              </a:rPr>
              <a:t>Regional Integration of Sustainability Efforts </a:t>
            </a:r>
          </a:p>
          <a:p>
            <a:pPr algn="l">
              <a:buFont typeface="Arial" panose="020B0604020202020204" pitchFamily="34" charset="0"/>
              <a:buChar char="•"/>
            </a:pPr>
            <a:endParaRPr lang="en-US" b="0" i="0" dirty="0">
              <a:solidFill>
                <a:schemeClr val="bg1"/>
              </a:solidFill>
              <a:effectLst/>
            </a:endParaRPr>
          </a:p>
          <a:p>
            <a:pPr algn="l">
              <a:buFont typeface="Arial" panose="020B0604020202020204" pitchFamily="34" charset="0"/>
              <a:buChar char="•"/>
            </a:pPr>
            <a:r>
              <a:rPr lang="en-US" b="0" i="0" dirty="0">
                <a:solidFill>
                  <a:schemeClr val="bg1"/>
                </a:solidFill>
                <a:effectLst/>
              </a:rPr>
              <a:t>Align regional partner initiatives</a:t>
            </a:r>
          </a:p>
          <a:p>
            <a:pPr algn="l">
              <a:buFont typeface="Arial" panose="020B0604020202020204" pitchFamily="34" charset="0"/>
              <a:buChar char="•"/>
            </a:pPr>
            <a:r>
              <a:rPr lang="en-US" b="0" i="0" dirty="0">
                <a:solidFill>
                  <a:schemeClr val="bg1"/>
                </a:solidFill>
                <a:effectLst/>
              </a:rPr>
              <a:t>Leverage regional resources and share best practices</a:t>
            </a:r>
          </a:p>
          <a:p>
            <a:pPr algn="l">
              <a:buFont typeface="Arial" panose="020B0604020202020204" pitchFamily="34" charset="0"/>
              <a:buChar char="•"/>
            </a:pPr>
            <a:r>
              <a:rPr lang="en-US" b="0" i="0" dirty="0">
                <a:solidFill>
                  <a:schemeClr val="bg1"/>
                </a:solidFill>
                <a:effectLst/>
              </a:rPr>
              <a:t>Provide networking and capacity building opportunities</a:t>
            </a:r>
          </a:p>
          <a:p>
            <a:pPr algn="l">
              <a:buFont typeface="Arial" panose="020B0604020202020204" pitchFamily="34" charset="0"/>
              <a:buChar char="•"/>
            </a:pPr>
            <a:r>
              <a:rPr lang="en-US" b="0" i="0" dirty="0">
                <a:solidFill>
                  <a:schemeClr val="bg1"/>
                </a:solidFill>
                <a:effectLst/>
              </a:rPr>
              <a:t>Identify funding opportunities for projects</a:t>
            </a:r>
          </a:p>
          <a:p>
            <a:pPr algn="l">
              <a:buFont typeface="Arial" panose="020B0604020202020204" pitchFamily="34" charset="0"/>
              <a:buChar char="•"/>
            </a:pPr>
            <a:r>
              <a:rPr lang="en-US" b="0" i="0" dirty="0">
                <a:solidFill>
                  <a:schemeClr val="bg1"/>
                </a:solidFill>
                <a:effectLst/>
              </a:rPr>
              <a:t>Provide mentorship</a:t>
            </a:r>
          </a:p>
          <a:p>
            <a:pPr algn="l">
              <a:buFont typeface="Arial" panose="020B0604020202020204" pitchFamily="34" charset="0"/>
              <a:buChar char="•"/>
            </a:pPr>
            <a:r>
              <a:rPr lang="en-US" b="0" i="0" dirty="0">
                <a:solidFill>
                  <a:schemeClr val="bg1"/>
                </a:solidFill>
                <a:effectLst/>
              </a:rPr>
              <a:t>Collaborate as a group on regional sustainability projects and initiatives​ ​</a:t>
            </a:r>
          </a:p>
          <a:p>
            <a:endParaRPr lang="en-US" dirty="0"/>
          </a:p>
        </p:txBody>
      </p:sp>
      <p:sp>
        <p:nvSpPr>
          <p:cNvPr id="4" name="Slide Number Placeholder 3"/>
          <p:cNvSpPr>
            <a:spLocks noGrp="1"/>
          </p:cNvSpPr>
          <p:nvPr>
            <p:ph type="sldNum" sz="quarter" idx="5"/>
          </p:nvPr>
        </p:nvSpPr>
        <p:spPr/>
        <p:txBody>
          <a:bodyPr/>
          <a:lstStyle/>
          <a:p>
            <a:fld id="{A145D515-57F1-4126-9812-0704124CD1AA}" type="slidenum">
              <a:rPr lang="en-US" smtClean="0"/>
              <a:t>7</a:t>
            </a:fld>
            <a:endParaRPr lang="en-US"/>
          </a:p>
        </p:txBody>
      </p:sp>
    </p:spTree>
    <p:extLst>
      <p:ext uri="{BB962C8B-B14F-4D97-AF65-F5344CB8AC3E}">
        <p14:creationId xmlns:p14="http://schemas.microsoft.com/office/powerpoint/2010/main" val="236092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grateful for the efforts of staff from about 19 departments who are working together to implement the CECAP.  We’ve developed a group that meets quarterly to coordinate on related efforts.  I would note that we anticipate beginning the planning for next years implementation plan and milestones soon.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4147E-E250-4DDF-808D-527DA96F4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962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look at a few of the plans we are aligning with CECAP (not a comprehensive list)…also Drainage Inventory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07294-EA5D-4A22-8CE9-7BE51791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44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400" b="0" i="0">
                <a:solidFill>
                  <a:srgbClr val="003E87"/>
                </a:solidFill>
                <a:latin typeface="Century Gothic"/>
                <a:cs typeface="Century Gothic"/>
              </a:defRPr>
            </a:lvl1pPr>
          </a:lstStyle>
          <a:p>
            <a:pPr marL="136525">
              <a:lnSpc>
                <a:spcPct val="100000"/>
              </a:lnSpc>
              <a:spcBef>
                <a:spcPts val="115"/>
              </a:spcBef>
            </a:pPr>
            <a:fld id="{81D60167-4931-47E6-BA6A-407CBD079E47}" type="slidenum">
              <a:rPr dirty="0"/>
              <a:t>‹#›</a:t>
            </a:fld>
            <a:endParaRPr/>
          </a:p>
        </p:txBody>
      </p:sp>
    </p:spTree>
    <p:extLst>
      <p:ext uri="{BB962C8B-B14F-4D97-AF65-F5344CB8AC3E}">
        <p14:creationId xmlns:p14="http://schemas.microsoft.com/office/powerpoint/2010/main" val="67732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03061"/>
            <a:ext cx="10515600" cy="615553"/>
          </a:xfrm>
        </p:spPr>
        <p:txBody>
          <a:bodyPr/>
          <a:lstStyle/>
          <a:p>
            <a:r>
              <a:rPr lang="en-US"/>
              <a:t>Click to edit Master title style</a:t>
            </a:r>
          </a:p>
        </p:txBody>
      </p:sp>
      <p:sp>
        <p:nvSpPr>
          <p:cNvPr id="3" name="Text Placeholder 2"/>
          <p:cNvSpPr>
            <a:spLocks noGrp="1"/>
          </p:cNvSpPr>
          <p:nvPr>
            <p:ph type="body" idx="1"/>
          </p:nvPr>
        </p:nvSpPr>
        <p:spPr>
          <a:xfrm>
            <a:off x="839789" y="2135743"/>
            <a:ext cx="5157787"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1415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2135743"/>
            <a:ext cx="5183188"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1415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77940"/>
            <a:ext cx="2804160" cy="276999"/>
          </a:xfrm>
        </p:spPr>
        <p:txBody>
          <a:bodyPr/>
          <a:lstStyle/>
          <a:p>
            <a:endParaRPr lang="en-US"/>
          </a:p>
        </p:txBody>
      </p:sp>
      <p:sp>
        <p:nvSpPr>
          <p:cNvPr id="8" name="Footer Placeholder 7"/>
          <p:cNvSpPr>
            <a:spLocks noGrp="1"/>
          </p:cNvSpPr>
          <p:nvPr>
            <p:ph type="ftr" sz="quarter" idx="11"/>
          </p:nvPr>
        </p:nvSpPr>
        <p:spPr>
          <a:xfrm>
            <a:off x="4145280" y="6377940"/>
            <a:ext cx="3901440" cy="276999"/>
          </a:xfrm>
        </p:spPr>
        <p:txBody>
          <a:bodyPr/>
          <a:lstStyle/>
          <a:p>
            <a:endParaRPr lang="en-US"/>
          </a:p>
        </p:txBody>
      </p:sp>
      <p:sp>
        <p:nvSpPr>
          <p:cNvPr id="9" name="Slide Number Placeholder 8"/>
          <p:cNvSpPr>
            <a:spLocks noGrp="1"/>
          </p:cNvSpPr>
          <p:nvPr>
            <p:ph type="sldNum" sz="quarter" idx="12"/>
          </p:nvPr>
        </p:nvSpPr>
        <p:spPr/>
        <p:txBody>
          <a:bodyPr/>
          <a:lstStyle/>
          <a:p>
            <a:fld id="{AC607060-D10E-4711-BA05-EC9BA5C5C0D9}" type="slidenum">
              <a:rPr lang="en-US" smtClean="0"/>
              <a:t>‹#›</a:t>
            </a:fld>
            <a:endParaRPr lang="en-US"/>
          </a:p>
        </p:txBody>
      </p:sp>
    </p:spTree>
    <p:extLst>
      <p:ext uri="{BB962C8B-B14F-4D97-AF65-F5344CB8AC3E}">
        <p14:creationId xmlns:p14="http://schemas.microsoft.com/office/powerpoint/2010/main" val="4107629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yout 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984E-EAC9-4031-944A-01015CC6464B}"/>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56B3E4D-6BB9-4144-BE63-7662236EB5AA}"/>
              </a:ext>
            </a:extLst>
          </p:cNvPr>
          <p:cNvSpPr>
            <a:spLocks noGrp="1"/>
          </p:cNvSpPr>
          <p:nvPr>
            <p:ph type="body" sz="quarter" idx="10"/>
          </p:nvPr>
        </p:nvSpPr>
        <p:spPr>
          <a:xfrm>
            <a:off x="623166" y="1344613"/>
            <a:ext cx="9933709" cy="476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5C2191F2-9A83-4518-9659-D1D9A7597C08}"/>
              </a:ext>
            </a:extLst>
          </p:cNvPr>
          <p:cNvSpPr>
            <a:spLocks noGrp="1"/>
          </p:cNvSpPr>
          <p:nvPr>
            <p:ph type="sldNum" sz="quarter" idx="11"/>
          </p:nvPr>
        </p:nvSpPr>
        <p:spPr/>
        <p:txBody>
          <a:bodyPr/>
          <a:lstStyle/>
          <a:p>
            <a:fld id="{7FF32655-0E23-4841-8120-5A86E7112002}" type="slidenum">
              <a:rPr lang="en-US" smtClean="0"/>
              <a:t>‹#›</a:t>
            </a:fld>
            <a:endParaRPr lang="en-US"/>
          </a:p>
        </p:txBody>
      </p:sp>
    </p:spTree>
    <p:extLst>
      <p:ext uri="{BB962C8B-B14F-4D97-AF65-F5344CB8AC3E}">
        <p14:creationId xmlns:p14="http://schemas.microsoft.com/office/powerpoint/2010/main" val="2148632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urpos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10" name="Text Placeholder 9">
            <a:extLst>
              <a:ext uri="{FF2B5EF4-FFF2-40B4-BE49-F238E27FC236}">
                <a16:creationId xmlns:a16="http://schemas.microsoft.com/office/drawing/2014/main" id="{CEAFE889-60AC-4D7E-9B97-2D381029C770}"/>
              </a:ext>
            </a:extLst>
          </p:cNvPr>
          <p:cNvSpPr>
            <a:spLocks noGrp="1"/>
          </p:cNvSpPr>
          <p:nvPr>
            <p:ph type="body" sz="quarter" idx="14" hasCustomPrompt="1"/>
          </p:nvPr>
        </p:nvSpPr>
        <p:spPr>
          <a:xfrm>
            <a:off x="737323" y="1468153"/>
            <a:ext cx="10442575" cy="3810000"/>
          </a:xfrm>
        </p:spPr>
        <p:txBody>
          <a:bodyPr>
            <a:normAutofit/>
          </a:bodyPr>
          <a:lstStyle>
            <a:lvl1pPr marL="285750" indent="-285750">
              <a:buSzPct val="100000"/>
              <a:buFont typeface="Arial" panose="020B0604020202020204" pitchFamily="34" charset="0"/>
              <a:buChar char="•"/>
              <a:defRPr sz="3600"/>
            </a:lvl1pPr>
          </a:lstStyle>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State why this item is essential and what is needed from the council</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No more than five bullets per slide</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Begin each bullet with action words</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Elaborate points with information in notes section not on slide</a:t>
            </a:r>
          </a:p>
        </p:txBody>
      </p:sp>
      <p:sp>
        <p:nvSpPr>
          <p:cNvPr id="6" name="Text Placeholder 2">
            <a:extLst>
              <a:ext uri="{FF2B5EF4-FFF2-40B4-BE49-F238E27FC236}">
                <a16:creationId xmlns:a16="http://schemas.microsoft.com/office/drawing/2014/main" id="{290D092A-CB4A-4223-8E78-C67C4600F3D8}"/>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Purpose</a:t>
            </a:r>
          </a:p>
        </p:txBody>
      </p:sp>
    </p:spTree>
    <p:extLst>
      <p:ext uri="{BB962C8B-B14F-4D97-AF65-F5344CB8AC3E}">
        <p14:creationId xmlns:p14="http://schemas.microsoft.com/office/powerpoint/2010/main" val="2086161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s and Font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FF4BDD51-A91F-4E48-AF37-050A139532CB}"/>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6" name="Content Placeholder 2">
            <a:extLst>
              <a:ext uri="{FF2B5EF4-FFF2-40B4-BE49-F238E27FC236}">
                <a16:creationId xmlns:a16="http://schemas.microsoft.com/office/drawing/2014/main" id="{20D01632-8619-4981-9199-3D6CA8044461}"/>
              </a:ext>
            </a:extLst>
          </p:cNvPr>
          <p:cNvSpPr>
            <a:spLocks noGrp="1"/>
          </p:cNvSpPr>
          <p:nvPr>
            <p:ph idx="4294967295"/>
          </p:nvPr>
        </p:nvSpPr>
        <p:spPr>
          <a:xfrm>
            <a:off x="838200" y="1253331"/>
            <a:ext cx="10515600" cy="4351338"/>
          </a:xfrm>
          <a:prstGeom prst="rect">
            <a:avLst/>
          </a:prstGeom>
        </p:spPr>
        <p:txBody>
          <a:bodyPr>
            <a:normAutofit/>
          </a:bodyPr>
          <a:lstStyle>
            <a:lvl1pPr>
              <a:defRPr sz="3600">
                <a:latin typeface="Century Gothic" panose="020B0502020202020204" pitchFamily="34" charset="0"/>
              </a:defRPr>
            </a:lvl1pPr>
            <a:lvl2pPr>
              <a:defRPr sz="3600">
                <a:latin typeface="+mn-lt"/>
              </a:defRPr>
            </a:lvl2pPr>
          </a:lstStyle>
          <a:p>
            <a:r>
              <a:rPr lang="en-US">
                <a:solidFill>
                  <a:srgbClr val="003D85"/>
                </a:solidFill>
              </a:rPr>
              <a:t>Color: </a:t>
            </a:r>
          </a:p>
          <a:p>
            <a:pPr lvl="1"/>
            <a:r>
              <a:rPr lang="en-US">
                <a:solidFill>
                  <a:srgbClr val="003D85"/>
                </a:solidFill>
              </a:rPr>
              <a:t>Main Blue </a:t>
            </a:r>
            <a:r>
              <a:rPr lang="en-US">
                <a:solidFill>
                  <a:srgbClr val="003D85"/>
                </a:solidFill>
                <a:sym typeface="Wingdings" panose="05000000000000000000" pitchFamily="2" charset="2"/>
              </a:rPr>
              <a:t> </a:t>
            </a:r>
            <a:r>
              <a:rPr lang="en-US">
                <a:solidFill>
                  <a:srgbClr val="003D85"/>
                </a:solidFill>
              </a:rPr>
              <a:t>R: 0  G: 63  B: 136</a:t>
            </a:r>
          </a:p>
          <a:p>
            <a:pPr lvl="1"/>
            <a:r>
              <a:rPr lang="en-US">
                <a:solidFill>
                  <a:srgbClr val="012555"/>
                </a:solidFill>
              </a:rPr>
              <a:t>Alternate Darker Blue </a:t>
            </a:r>
            <a:r>
              <a:rPr lang="en-US">
                <a:solidFill>
                  <a:srgbClr val="012555"/>
                </a:solidFill>
                <a:sym typeface="Wingdings" panose="05000000000000000000" pitchFamily="2" charset="2"/>
              </a:rPr>
              <a:t> </a:t>
            </a:r>
            <a:r>
              <a:rPr lang="en-US">
                <a:solidFill>
                  <a:srgbClr val="012555"/>
                </a:solidFill>
              </a:rPr>
              <a:t>R: 1  G: 37  B: 85</a:t>
            </a:r>
          </a:p>
          <a:p>
            <a:r>
              <a:rPr lang="en-US">
                <a:solidFill>
                  <a:srgbClr val="003D85"/>
                </a:solidFill>
              </a:rPr>
              <a:t>Fonts:</a:t>
            </a:r>
          </a:p>
          <a:p>
            <a:pPr lvl="1"/>
            <a:r>
              <a:rPr lang="en-US">
                <a:solidFill>
                  <a:srgbClr val="003D85"/>
                </a:solidFill>
              </a:rPr>
              <a:t>Slide Title: </a:t>
            </a:r>
            <a:r>
              <a:rPr lang="en-US" b="1">
                <a:solidFill>
                  <a:srgbClr val="003D85"/>
                </a:solidFill>
                <a:latin typeface="Century Gothic" panose="020B0502020202020204" pitchFamily="34" charset="0"/>
              </a:rPr>
              <a:t>Century Gothic Bold</a:t>
            </a:r>
          </a:p>
          <a:p>
            <a:pPr lvl="1"/>
            <a:r>
              <a:rPr lang="en-US">
                <a:solidFill>
                  <a:srgbClr val="003D85"/>
                </a:solidFill>
              </a:rPr>
              <a:t>Slide Body Text: </a:t>
            </a:r>
            <a:r>
              <a:rPr lang="en-US">
                <a:solidFill>
                  <a:srgbClr val="003D85"/>
                </a:solidFill>
                <a:latin typeface="Century Gothic" panose="020B0502020202020204" pitchFamily="34" charset="0"/>
              </a:rPr>
              <a:t>Century Gothic</a:t>
            </a:r>
          </a:p>
          <a:p>
            <a:pPr lvl="1"/>
            <a:r>
              <a:rPr lang="en-US">
                <a:solidFill>
                  <a:srgbClr val="003D85"/>
                </a:solidFill>
              </a:rPr>
              <a:t>Alternate Body Text: Calibri</a:t>
            </a:r>
          </a:p>
        </p:txBody>
      </p:sp>
      <p:sp>
        <p:nvSpPr>
          <p:cNvPr id="5" name="Text Placeholder 2">
            <a:extLst>
              <a:ext uri="{FF2B5EF4-FFF2-40B4-BE49-F238E27FC236}">
                <a16:creationId xmlns:a16="http://schemas.microsoft.com/office/drawing/2014/main" id="{F7D6560A-59EC-47A4-BB9A-B914A95A79AE}"/>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Color &amp; Font</a:t>
            </a:r>
          </a:p>
        </p:txBody>
      </p:sp>
    </p:spTree>
    <p:extLst>
      <p:ext uri="{BB962C8B-B14F-4D97-AF65-F5344CB8AC3E}">
        <p14:creationId xmlns:p14="http://schemas.microsoft.com/office/powerpoint/2010/main" val="2482697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8C63-C622-4C0C-B3AF-90EFEF20DCE7}"/>
              </a:ext>
            </a:extLst>
          </p:cNvPr>
          <p:cNvSpPr>
            <a:spLocks noGrp="1"/>
          </p:cNvSpPr>
          <p:nvPr>
            <p:ph type="body" sz="quarter" idx="13" hasCustomPrompt="1"/>
          </p:nvPr>
        </p:nvSpPr>
        <p:spPr>
          <a:xfrm>
            <a:off x="6441055" y="1933685"/>
            <a:ext cx="5511494" cy="831850"/>
          </a:xfrm>
        </p:spPr>
        <p:txBody>
          <a:bodyPr>
            <a:noAutofit/>
          </a:bodyPr>
          <a:lstStyle>
            <a:lvl1pPr marL="0" indent="0">
              <a:buFontTx/>
              <a:buNone/>
              <a:defRPr sz="4800" b="1"/>
            </a:lvl1pPr>
          </a:lstStyle>
          <a:p>
            <a:pPr lvl="0"/>
            <a:r>
              <a:rPr lang="en-US"/>
              <a:t>Presentation Title</a:t>
            </a:r>
          </a:p>
        </p:txBody>
      </p:sp>
      <p:sp>
        <p:nvSpPr>
          <p:cNvPr id="13" name="Slide Number Placeholder 5">
            <a:extLst>
              <a:ext uri="{FF2B5EF4-FFF2-40B4-BE49-F238E27FC236}">
                <a16:creationId xmlns:a16="http://schemas.microsoft.com/office/drawing/2014/main" id="{BD18CBDF-503E-48A5-BBF6-8521F716F801}"/>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9" name="Text Placeholder 8">
            <a:extLst>
              <a:ext uri="{FF2B5EF4-FFF2-40B4-BE49-F238E27FC236}">
                <a16:creationId xmlns:a16="http://schemas.microsoft.com/office/drawing/2014/main" id="{574419D1-4F35-47B5-B740-B3FD78A49A66}"/>
              </a:ext>
            </a:extLst>
          </p:cNvPr>
          <p:cNvSpPr>
            <a:spLocks noGrp="1"/>
          </p:cNvSpPr>
          <p:nvPr>
            <p:ph type="body" sz="quarter" idx="14" hasCustomPrompt="1"/>
          </p:nvPr>
        </p:nvSpPr>
        <p:spPr>
          <a:xfrm>
            <a:off x="7189788" y="2724730"/>
            <a:ext cx="4306887" cy="1016000"/>
          </a:xfrm>
        </p:spPr>
        <p:txBody>
          <a:bodyPr>
            <a:normAutofit/>
          </a:bodyPr>
          <a:lstStyle>
            <a:lvl1pPr marL="0" indent="0" algn="r">
              <a:lnSpc>
                <a:spcPct val="100000"/>
              </a:lnSpc>
              <a:spcBef>
                <a:spcPts val="0"/>
              </a:spcBef>
              <a:buFontTx/>
              <a:buNone/>
              <a:defRPr sz="2800" b="1"/>
            </a:lvl1pPr>
          </a:lstStyle>
          <a:p>
            <a:pPr lvl="0"/>
            <a:r>
              <a:rPr lang="en-US"/>
              <a:t>Committee Name</a:t>
            </a:r>
          </a:p>
          <a:p>
            <a:pPr lvl="0"/>
            <a:r>
              <a:rPr lang="en-US"/>
              <a:t>Date</a:t>
            </a:r>
          </a:p>
        </p:txBody>
      </p:sp>
      <p:sp>
        <p:nvSpPr>
          <p:cNvPr id="16" name="Text Placeholder 15">
            <a:extLst>
              <a:ext uri="{FF2B5EF4-FFF2-40B4-BE49-F238E27FC236}">
                <a16:creationId xmlns:a16="http://schemas.microsoft.com/office/drawing/2014/main" id="{D3205CA5-6F7C-4001-9235-ECA1367B2358}"/>
              </a:ext>
            </a:extLst>
          </p:cNvPr>
          <p:cNvSpPr>
            <a:spLocks noGrp="1"/>
          </p:cNvSpPr>
          <p:nvPr>
            <p:ph type="body" sz="quarter" idx="15" hasCustomPrompt="1"/>
          </p:nvPr>
        </p:nvSpPr>
        <p:spPr>
          <a:xfrm>
            <a:off x="7634288" y="4877954"/>
            <a:ext cx="3862387" cy="1245755"/>
          </a:xfrm>
        </p:spPr>
        <p:txBody>
          <a:bodyPr>
            <a:noAutofit/>
          </a:bodyPr>
          <a:lstStyle>
            <a:lvl1pPr marL="0" indent="0" algn="r">
              <a:spcBef>
                <a:spcPts val="500"/>
              </a:spcBef>
              <a:buFontTx/>
              <a:buNone/>
              <a:defRPr sz="2000"/>
            </a:lvl1pPr>
            <a:lvl2pPr marL="457200" indent="0" algn="r">
              <a:buFontTx/>
              <a:buNone/>
              <a:defRPr sz="2000"/>
            </a:lvl2pPr>
            <a:lvl3pPr marL="914400" indent="0" algn="r">
              <a:buFontTx/>
              <a:buNone/>
              <a:defRPr sz="2000"/>
            </a:lvl3pPr>
            <a:lvl4pPr marL="1371600" indent="0" algn="r">
              <a:buFontTx/>
              <a:buNone/>
              <a:defRPr sz="2000"/>
            </a:lvl4pPr>
            <a:lvl5pPr marL="1828800" indent="0" algn="r">
              <a:buFontTx/>
              <a:buNone/>
              <a:defRPr sz="2000"/>
            </a:lvl5pPr>
          </a:lstStyle>
          <a:p>
            <a:pPr algn="r"/>
            <a:r>
              <a:rPr lang="en-US" sz="2000">
                <a:solidFill>
                  <a:srgbClr val="003F88"/>
                </a:solidFill>
                <a:latin typeface="Century Gothic" panose="020B0502020202020204" pitchFamily="34" charset="0"/>
                <a:cs typeface="Arial" panose="020B0604020202020204" pitchFamily="34" charset="0"/>
              </a:rPr>
              <a:t>Presenter Name, Title</a:t>
            </a:r>
          </a:p>
          <a:p>
            <a:pPr algn="r"/>
            <a:r>
              <a:rPr lang="en-US" sz="2000">
                <a:solidFill>
                  <a:srgbClr val="003F88"/>
                </a:solidFill>
                <a:latin typeface="Century Gothic" panose="020B0502020202020204" pitchFamily="34" charset="0"/>
                <a:cs typeface="Arial" panose="020B0604020202020204" pitchFamily="34" charset="0"/>
              </a:rPr>
              <a:t>Department</a:t>
            </a:r>
          </a:p>
          <a:p>
            <a:pPr algn="r"/>
            <a:r>
              <a:rPr lang="en-US" sz="2000">
                <a:solidFill>
                  <a:srgbClr val="003F88"/>
                </a:solidFill>
                <a:latin typeface="Century Gothic" panose="020B0502020202020204" pitchFamily="34" charset="0"/>
                <a:cs typeface="Arial" panose="020B0604020202020204" pitchFamily="34" charset="0"/>
              </a:rPr>
              <a:t>City of Dallas</a:t>
            </a:r>
          </a:p>
        </p:txBody>
      </p:sp>
    </p:spTree>
    <p:extLst>
      <p:ext uri="{BB962C8B-B14F-4D97-AF65-F5344CB8AC3E}">
        <p14:creationId xmlns:p14="http://schemas.microsoft.com/office/powerpoint/2010/main" val="61638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Overview">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hasCustomPrompt="1"/>
          </p:nvPr>
        </p:nvSpPr>
        <p:spPr>
          <a:xfrm>
            <a:off x="708890" y="290370"/>
            <a:ext cx="8462963" cy="706438"/>
          </a:xfrm>
        </p:spPr>
        <p:txBody>
          <a:bodyPr>
            <a:normAutofit/>
          </a:bodyPr>
          <a:lstStyle>
            <a:lvl1pPr marL="0" indent="0">
              <a:buNone/>
              <a:defRPr sz="4000" b="1"/>
            </a:lvl1pPr>
          </a:lstStyle>
          <a:p>
            <a:pPr lvl="0"/>
            <a:r>
              <a:rPr lang="en-US"/>
              <a:t>Presentation Overview</a:t>
            </a:r>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10" name="Text Placeholder 9">
            <a:extLst>
              <a:ext uri="{FF2B5EF4-FFF2-40B4-BE49-F238E27FC236}">
                <a16:creationId xmlns:a16="http://schemas.microsoft.com/office/drawing/2014/main" id="{CEAFE889-60AC-4D7E-9B97-2D381029C770}"/>
              </a:ext>
            </a:extLst>
          </p:cNvPr>
          <p:cNvSpPr>
            <a:spLocks noGrp="1"/>
          </p:cNvSpPr>
          <p:nvPr>
            <p:ph type="body" sz="quarter" idx="14" hasCustomPrompt="1"/>
          </p:nvPr>
        </p:nvSpPr>
        <p:spPr>
          <a:xfrm>
            <a:off x="737323" y="1468153"/>
            <a:ext cx="10442575" cy="4057521"/>
          </a:xfrm>
        </p:spPr>
        <p:txBody>
          <a:bodyPr>
            <a:spAutoFit/>
          </a:bodyPr>
          <a:lstStyle>
            <a:lvl1pPr marL="285750" indent="-285750">
              <a:buSzPct val="100000"/>
              <a:buFont typeface="Arial" panose="020B0604020202020204" pitchFamily="34" charset="0"/>
              <a:buChar char="•"/>
              <a:defRPr sz="3600"/>
            </a:lvl1pPr>
          </a:lstStyle>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Background/History</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Purpose</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Issues/ Operational or Business Concerns</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Operational Impact</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Proposed Action</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Next Steps</a:t>
            </a:r>
          </a:p>
        </p:txBody>
      </p:sp>
    </p:spTree>
    <p:extLst>
      <p:ext uri="{BB962C8B-B14F-4D97-AF65-F5344CB8AC3E}">
        <p14:creationId xmlns:p14="http://schemas.microsoft.com/office/powerpoint/2010/main" val="187956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Histo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Background/History</a:t>
            </a:r>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10" name="Text Placeholder 9">
            <a:extLst>
              <a:ext uri="{FF2B5EF4-FFF2-40B4-BE49-F238E27FC236}">
                <a16:creationId xmlns:a16="http://schemas.microsoft.com/office/drawing/2014/main" id="{CEAFE889-60AC-4D7E-9B97-2D381029C770}"/>
              </a:ext>
            </a:extLst>
          </p:cNvPr>
          <p:cNvSpPr>
            <a:spLocks noGrp="1"/>
          </p:cNvSpPr>
          <p:nvPr>
            <p:ph type="body" sz="quarter" idx="14" hasCustomPrompt="1"/>
          </p:nvPr>
        </p:nvSpPr>
        <p:spPr>
          <a:xfrm>
            <a:off x="737323" y="1468153"/>
            <a:ext cx="10442575" cy="3810000"/>
          </a:xfrm>
        </p:spPr>
        <p:txBody>
          <a:bodyPr>
            <a:normAutofit/>
          </a:bodyPr>
          <a:lstStyle>
            <a:lvl1pPr marL="285750" indent="-285750">
              <a:buSzPct val="100000"/>
              <a:buFont typeface="Arial" panose="020B0604020202020204" pitchFamily="34" charset="0"/>
              <a:buChar char="•"/>
              <a:defRPr sz="3600"/>
            </a:lvl1pPr>
          </a:lstStyle>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No more than five bullets per slide</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Begin each bullet with action words</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Elaborate points with information in notes section not on slide</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Include prior Council/Committee Action</a:t>
            </a:r>
          </a:p>
        </p:txBody>
      </p:sp>
    </p:spTree>
    <p:extLst>
      <p:ext uri="{BB962C8B-B14F-4D97-AF65-F5344CB8AC3E}">
        <p14:creationId xmlns:p14="http://schemas.microsoft.com/office/powerpoint/2010/main" val="2133110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os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10" name="Text Placeholder 9">
            <a:extLst>
              <a:ext uri="{FF2B5EF4-FFF2-40B4-BE49-F238E27FC236}">
                <a16:creationId xmlns:a16="http://schemas.microsoft.com/office/drawing/2014/main" id="{CEAFE889-60AC-4D7E-9B97-2D381029C770}"/>
              </a:ext>
            </a:extLst>
          </p:cNvPr>
          <p:cNvSpPr>
            <a:spLocks noGrp="1"/>
          </p:cNvSpPr>
          <p:nvPr>
            <p:ph type="body" sz="quarter" idx="14" hasCustomPrompt="1"/>
          </p:nvPr>
        </p:nvSpPr>
        <p:spPr>
          <a:xfrm>
            <a:off x="737323" y="1468153"/>
            <a:ext cx="10442575" cy="3810000"/>
          </a:xfrm>
        </p:spPr>
        <p:txBody>
          <a:bodyPr>
            <a:normAutofit/>
          </a:bodyPr>
          <a:lstStyle>
            <a:lvl1pPr marL="285750" indent="-285750">
              <a:buSzPct val="100000"/>
              <a:buFont typeface="Arial" panose="020B0604020202020204" pitchFamily="34" charset="0"/>
              <a:buChar char="•"/>
              <a:defRPr sz="3600"/>
            </a:lvl1pPr>
          </a:lstStyle>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State why this item is essential and what is needed from the council</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No more than five bullets per slide</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Begin each bullet with action words</a:t>
            </a:r>
          </a:p>
          <a:p>
            <a:pPr marL="285750" indent="-285750">
              <a:buSzPct val="100000"/>
              <a:buFont typeface="Arial" panose="020B0604020202020204" pitchFamily="34" charset="0"/>
              <a:buChar char="•"/>
            </a:pPr>
            <a:r>
              <a:rPr lang="en-US" sz="4000">
                <a:solidFill>
                  <a:srgbClr val="003F88"/>
                </a:solidFill>
                <a:latin typeface="Century Gothic" panose="020B0502020202020204" pitchFamily="34" charset="0"/>
                <a:cs typeface="Arial" panose="020B0604020202020204" pitchFamily="34" charset="0"/>
              </a:rPr>
              <a:t>Elaborate points with information in notes section not on slide</a:t>
            </a:r>
          </a:p>
        </p:txBody>
      </p:sp>
      <p:sp>
        <p:nvSpPr>
          <p:cNvPr id="6" name="Text Placeholder 2">
            <a:extLst>
              <a:ext uri="{FF2B5EF4-FFF2-40B4-BE49-F238E27FC236}">
                <a16:creationId xmlns:a16="http://schemas.microsoft.com/office/drawing/2014/main" id="{290D092A-CB4A-4223-8E78-C67C4600F3D8}"/>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Purpose</a:t>
            </a:r>
          </a:p>
        </p:txBody>
      </p:sp>
    </p:spTree>
    <p:extLst>
      <p:ext uri="{BB962C8B-B14F-4D97-AF65-F5344CB8AC3E}">
        <p14:creationId xmlns:p14="http://schemas.microsoft.com/office/powerpoint/2010/main" val="590501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ssues/Operational 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hasCustomPrompt="1"/>
          </p:nvPr>
        </p:nvSpPr>
        <p:spPr>
          <a:xfrm>
            <a:off x="708890" y="290370"/>
            <a:ext cx="8462963" cy="706438"/>
          </a:xfrm>
        </p:spPr>
        <p:txBody>
          <a:bodyPr>
            <a:normAutofit/>
          </a:bodyPr>
          <a:lstStyle>
            <a:lvl1pPr marL="0" indent="0">
              <a:buNone/>
              <a:defRPr sz="4000" b="1"/>
            </a:lvl1pPr>
          </a:lstStyle>
          <a:p>
            <a:pPr lvl="0"/>
            <a:r>
              <a:rPr lang="en-US"/>
              <a:t>Issues/Operational Concerns</a:t>
            </a:r>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4" name="Chart Placeholder 3">
            <a:extLst>
              <a:ext uri="{FF2B5EF4-FFF2-40B4-BE49-F238E27FC236}">
                <a16:creationId xmlns:a16="http://schemas.microsoft.com/office/drawing/2014/main" id="{07A72EB6-8435-4292-AD14-3443AF1C4121}"/>
              </a:ext>
            </a:extLst>
          </p:cNvPr>
          <p:cNvSpPr>
            <a:spLocks noGrp="1"/>
          </p:cNvSpPr>
          <p:nvPr>
            <p:ph type="chart" sz="quarter" idx="15"/>
          </p:nvPr>
        </p:nvSpPr>
        <p:spPr>
          <a:xfrm>
            <a:off x="3325813" y="3906838"/>
            <a:ext cx="2286000" cy="2368550"/>
          </a:xfrm>
        </p:spPr>
        <p:txBody>
          <a:bodyPr/>
          <a:lstStyle>
            <a:lvl1pPr marL="0" indent="0">
              <a:buFontTx/>
              <a:buNone/>
              <a:defRPr>
                <a:noFill/>
              </a:defRPr>
            </a:lvl1pPr>
          </a:lstStyle>
          <a:p>
            <a:endParaRPr lang="en-US"/>
          </a:p>
        </p:txBody>
      </p:sp>
      <p:sp>
        <p:nvSpPr>
          <p:cNvPr id="12" name="Chart Placeholder 3">
            <a:extLst>
              <a:ext uri="{FF2B5EF4-FFF2-40B4-BE49-F238E27FC236}">
                <a16:creationId xmlns:a16="http://schemas.microsoft.com/office/drawing/2014/main" id="{974EEB85-31FC-4770-86E3-450394028520}"/>
              </a:ext>
            </a:extLst>
          </p:cNvPr>
          <p:cNvSpPr>
            <a:spLocks noGrp="1"/>
          </p:cNvSpPr>
          <p:nvPr>
            <p:ph type="chart" sz="quarter" idx="16"/>
          </p:nvPr>
        </p:nvSpPr>
        <p:spPr>
          <a:xfrm>
            <a:off x="6096000" y="3906838"/>
            <a:ext cx="2286000" cy="2368550"/>
          </a:xfrm>
        </p:spPr>
        <p:txBody>
          <a:bodyPr/>
          <a:lstStyle>
            <a:lvl1pPr marL="0" indent="0">
              <a:buFontTx/>
              <a:buNone/>
              <a:defRPr>
                <a:noFill/>
              </a:defRPr>
            </a:lvl1pPr>
          </a:lstStyle>
          <a:p>
            <a:endParaRPr lang="en-US"/>
          </a:p>
        </p:txBody>
      </p:sp>
      <p:sp>
        <p:nvSpPr>
          <p:cNvPr id="14" name="Text Placeholder 13">
            <a:extLst>
              <a:ext uri="{FF2B5EF4-FFF2-40B4-BE49-F238E27FC236}">
                <a16:creationId xmlns:a16="http://schemas.microsoft.com/office/drawing/2014/main" id="{1D79B656-1AD9-4681-9811-45AE290D140D}"/>
              </a:ext>
            </a:extLst>
          </p:cNvPr>
          <p:cNvSpPr>
            <a:spLocks noGrp="1"/>
          </p:cNvSpPr>
          <p:nvPr>
            <p:ph type="body" sz="quarter" idx="17" hasCustomPrompt="1"/>
          </p:nvPr>
        </p:nvSpPr>
        <p:spPr>
          <a:xfrm>
            <a:off x="736600" y="1468438"/>
            <a:ext cx="10194925" cy="2895600"/>
          </a:xfrm>
        </p:spPr>
        <p:txBody>
          <a:bodyPr/>
          <a:lstStyle>
            <a:lvl1pPr marL="285750" indent="-285750">
              <a:buSzPct val="100000"/>
              <a:buFont typeface="Arial" panose="020B0604020202020204" pitchFamily="34" charset="0"/>
              <a:buChar char="•"/>
              <a:defRPr/>
            </a:lvl1pPr>
          </a:lstStyle>
          <a:p>
            <a:pPr marL="285750" indent="-285750">
              <a:buSzPct val="100000"/>
              <a:buFont typeface="Arial" panose="020B0604020202020204" pitchFamily="34" charset="0"/>
              <a:buChar char="•"/>
            </a:pPr>
            <a:r>
              <a:rPr lang="en-US" sz="3600">
                <a:solidFill>
                  <a:srgbClr val="003F88"/>
                </a:solidFill>
                <a:latin typeface="Century Gothic" panose="020B0502020202020204" pitchFamily="34" charset="0"/>
                <a:cs typeface="Arial" panose="020B0604020202020204" pitchFamily="34" charset="0"/>
              </a:rPr>
              <a:t>State main operational considerations and business impacts</a:t>
            </a:r>
          </a:p>
          <a:p>
            <a:pPr marL="285750" indent="-285750">
              <a:buSzPct val="100000"/>
              <a:buFont typeface="Arial" panose="020B0604020202020204" pitchFamily="34" charset="0"/>
              <a:buChar char="•"/>
            </a:pPr>
            <a:r>
              <a:rPr lang="en-US" sz="3600">
                <a:solidFill>
                  <a:srgbClr val="003F88"/>
                </a:solidFill>
                <a:latin typeface="Century Gothic" panose="020B0502020202020204" pitchFamily="34" charset="0"/>
                <a:cs typeface="Arial" panose="020B0604020202020204" pitchFamily="34" charset="0"/>
              </a:rPr>
              <a:t>Comparison slides must have graphs that are side by side, using City color scheme</a:t>
            </a:r>
          </a:p>
        </p:txBody>
      </p:sp>
    </p:spTree>
    <p:extLst>
      <p:ext uri="{BB962C8B-B14F-4D97-AF65-F5344CB8AC3E}">
        <p14:creationId xmlns:p14="http://schemas.microsoft.com/office/powerpoint/2010/main" val="1069799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sues/Operational Phot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hasCustomPrompt="1"/>
          </p:nvPr>
        </p:nvSpPr>
        <p:spPr>
          <a:xfrm>
            <a:off x="708890" y="290370"/>
            <a:ext cx="8462963" cy="706438"/>
          </a:xfrm>
        </p:spPr>
        <p:txBody>
          <a:bodyPr>
            <a:normAutofit/>
          </a:bodyPr>
          <a:lstStyle>
            <a:lvl1pPr marL="0" indent="0">
              <a:buNone/>
              <a:defRPr sz="4000" b="1"/>
            </a:lvl1pPr>
          </a:lstStyle>
          <a:p>
            <a:pPr lvl="0"/>
            <a:r>
              <a:rPr lang="en-US"/>
              <a:t>Issues/Operational Concerns</a:t>
            </a:r>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5" name="Text Placeholder 4">
            <a:extLst>
              <a:ext uri="{FF2B5EF4-FFF2-40B4-BE49-F238E27FC236}">
                <a16:creationId xmlns:a16="http://schemas.microsoft.com/office/drawing/2014/main" id="{DC14E078-A7F7-48DC-9A83-6C78B6F9E463}"/>
              </a:ext>
            </a:extLst>
          </p:cNvPr>
          <p:cNvSpPr>
            <a:spLocks noGrp="1"/>
          </p:cNvSpPr>
          <p:nvPr>
            <p:ph type="body" sz="quarter" idx="15" hasCustomPrompt="1"/>
          </p:nvPr>
        </p:nvSpPr>
        <p:spPr>
          <a:xfrm>
            <a:off x="737323" y="1468437"/>
            <a:ext cx="5469513" cy="4613707"/>
          </a:xfrm>
        </p:spPr>
        <p:txBody>
          <a:bodyPr/>
          <a:lstStyle>
            <a:lvl1pPr>
              <a:defRPr sz="3200"/>
            </a:lvl1pPr>
          </a:lstStyle>
          <a:p>
            <a:pPr lvl="0"/>
            <a:r>
              <a:rPr lang="en-US"/>
              <a:t>Cite best practices or need to align with other City policies, procedures, practices</a:t>
            </a:r>
          </a:p>
          <a:p>
            <a:pPr lvl="0"/>
            <a:r>
              <a:rPr lang="en-US"/>
              <a:t>If including pictures, picture must be relevant to talking points</a:t>
            </a:r>
          </a:p>
          <a:p>
            <a:pPr lvl="0"/>
            <a:endParaRPr lang="en-US"/>
          </a:p>
        </p:txBody>
      </p:sp>
      <p:sp>
        <p:nvSpPr>
          <p:cNvPr id="7" name="Picture Placeholder 6">
            <a:extLst>
              <a:ext uri="{FF2B5EF4-FFF2-40B4-BE49-F238E27FC236}">
                <a16:creationId xmlns:a16="http://schemas.microsoft.com/office/drawing/2014/main" id="{F66101E4-8C82-42E0-8F6B-7186A6948F11}"/>
              </a:ext>
            </a:extLst>
          </p:cNvPr>
          <p:cNvSpPr>
            <a:spLocks noGrp="1"/>
          </p:cNvSpPr>
          <p:nvPr>
            <p:ph type="pic" sz="quarter" idx="16"/>
          </p:nvPr>
        </p:nvSpPr>
        <p:spPr>
          <a:xfrm>
            <a:off x="6497638" y="1468438"/>
            <a:ext cx="4957762" cy="4087812"/>
          </a:xfrm>
        </p:spPr>
        <p:txBody>
          <a:bodyPr/>
          <a:lstStyle/>
          <a:p>
            <a:endParaRPr lang="en-US"/>
          </a:p>
        </p:txBody>
      </p:sp>
    </p:spTree>
    <p:extLst>
      <p:ext uri="{BB962C8B-B14F-4D97-AF65-F5344CB8AC3E}">
        <p14:creationId xmlns:p14="http://schemas.microsoft.com/office/powerpoint/2010/main" val="1203912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3E87"/>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1430000" y="6538235"/>
            <a:ext cx="489458" cy="182605"/>
          </a:xfrm>
        </p:spPr>
        <p:txBody>
          <a:bodyPr lIns="0" tIns="0" rIns="0" bIns="0"/>
          <a:lstStyle>
            <a:lvl1pPr>
              <a:defRPr sz="1400" b="0" i="0">
                <a:solidFill>
                  <a:srgbClr val="003E87"/>
                </a:solidFill>
                <a:latin typeface="Century Gothic"/>
                <a:cs typeface="Century Gothic"/>
              </a:defRPr>
            </a:lvl1pPr>
          </a:lstStyle>
          <a:p>
            <a:pPr marL="136525">
              <a:lnSpc>
                <a:spcPct val="100000"/>
              </a:lnSpc>
              <a:spcBef>
                <a:spcPts val="115"/>
              </a:spcBef>
            </a:pPr>
            <a:fld id="{81D60167-4931-47E6-BA6A-407CBD079E47}" type="slidenum">
              <a:rPr dirty="0"/>
              <a:t>‹#›</a:t>
            </a:fld>
            <a:endParaRPr/>
          </a:p>
        </p:txBody>
      </p:sp>
    </p:spTree>
    <p:extLst>
      <p:ext uri="{BB962C8B-B14F-4D97-AF65-F5344CB8AC3E}">
        <p14:creationId xmlns:p14="http://schemas.microsoft.com/office/powerpoint/2010/main" val="3599193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ssues/Operational Tex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6" name="Text Placeholder 2">
            <a:extLst>
              <a:ext uri="{FF2B5EF4-FFF2-40B4-BE49-F238E27FC236}">
                <a16:creationId xmlns:a16="http://schemas.microsoft.com/office/drawing/2014/main" id="{290D092A-CB4A-4223-8E78-C67C4600F3D8}"/>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Issues/Operational Concerns</a:t>
            </a:r>
          </a:p>
        </p:txBody>
      </p:sp>
      <p:sp>
        <p:nvSpPr>
          <p:cNvPr id="3" name="Text Placeholder 2">
            <a:extLst>
              <a:ext uri="{FF2B5EF4-FFF2-40B4-BE49-F238E27FC236}">
                <a16:creationId xmlns:a16="http://schemas.microsoft.com/office/drawing/2014/main" id="{E183E6FD-CC53-4A2E-A7CB-59628FE54E9F}"/>
              </a:ext>
            </a:extLst>
          </p:cNvPr>
          <p:cNvSpPr>
            <a:spLocks noGrp="1"/>
          </p:cNvSpPr>
          <p:nvPr>
            <p:ph type="body" sz="quarter" idx="15" hasCustomPrompt="1"/>
          </p:nvPr>
        </p:nvSpPr>
        <p:spPr>
          <a:xfrm>
            <a:off x="736600" y="1468438"/>
            <a:ext cx="10013950" cy="3810000"/>
          </a:xfrm>
        </p:spPr>
        <p:txBody>
          <a:bodyPr/>
          <a:lstStyle>
            <a:lvl1pPr>
              <a:defRPr/>
            </a:lvl1pPr>
          </a:lstStyle>
          <a:p>
            <a:pPr lvl="0"/>
            <a:r>
              <a:rPr lang="en-US"/>
              <a:t>Additional slides to further discuss the issues/operational concerns</a:t>
            </a:r>
          </a:p>
          <a:p>
            <a:pPr lvl="0"/>
            <a:r>
              <a:rPr lang="en-US"/>
              <a:t>No more than 3 total slides to discuss issues/operational concerns</a:t>
            </a:r>
          </a:p>
          <a:p>
            <a:pPr lvl="0"/>
            <a:r>
              <a:rPr lang="en-US"/>
              <a:t>Use summary bullet points and no paragraphs on slides</a:t>
            </a:r>
          </a:p>
        </p:txBody>
      </p:sp>
    </p:spTree>
    <p:extLst>
      <p:ext uri="{BB962C8B-B14F-4D97-AF65-F5344CB8AC3E}">
        <p14:creationId xmlns:p14="http://schemas.microsoft.com/office/powerpoint/2010/main" val="159895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posed Actio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6" name="Text Placeholder 2">
            <a:extLst>
              <a:ext uri="{FF2B5EF4-FFF2-40B4-BE49-F238E27FC236}">
                <a16:creationId xmlns:a16="http://schemas.microsoft.com/office/drawing/2014/main" id="{290D092A-CB4A-4223-8E78-C67C4600F3D8}"/>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Proposed Action</a:t>
            </a:r>
          </a:p>
        </p:txBody>
      </p:sp>
      <p:sp>
        <p:nvSpPr>
          <p:cNvPr id="3" name="Text Placeholder 2">
            <a:extLst>
              <a:ext uri="{FF2B5EF4-FFF2-40B4-BE49-F238E27FC236}">
                <a16:creationId xmlns:a16="http://schemas.microsoft.com/office/drawing/2014/main" id="{E183E6FD-CC53-4A2E-A7CB-59628FE54E9F}"/>
              </a:ext>
            </a:extLst>
          </p:cNvPr>
          <p:cNvSpPr>
            <a:spLocks noGrp="1"/>
          </p:cNvSpPr>
          <p:nvPr>
            <p:ph type="body" sz="quarter" idx="15" hasCustomPrompt="1"/>
          </p:nvPr>
        </p:nvSpPr>
        <p:spPr>
          <a:xfrm>
            <a:off x="736600" y="1468438"/>
            <a:ext cx="10013950" cy="3810000"/>
          </a:xfrm>
        </p:spPr>
        <p:txBody>
          <a:bodyPr/>
          <a:lstStyle>
            <a:lvl1pPr>
              <a:defRPr/>
            </a:lvl1pPr>
          </a:lstStyle>
          <a:p>
            <a:pPr lvl="0"/>
            <a:r>
              <a:rPr lang="en-US"/>
              <a:t>What does the revised policy look like?</a:t>
            </a:r>
          </a:p>
          <a:p>
            <a:pPr lvl="0"/>
            <a:r>
              <a:rPr lang="en-US"/>
              <a:t>What is needed from the Council? Why? Time sensitive?</a:t>
            </a:r>
          </a:p>
        </p:txBody>
      </p:sp>
    </p:spTree>
    <p:extLst>
      <p:ext uri="{BB962C8B-B14F-4D97-AF65-F5344CB8AC3E}">
        <p14:creationId xmlns:p14="http://schemas.microsoft.com/office/powerpoint/2010/main" val="48570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ff Recommendatio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6" name="Text Placeholder 2">
            <a:extLst>
              <a:ext uri="{FF2B5EF4-FFF2-40B4-BE49-F238E27FC236}">
                <a16:creationId xmlns:a16="http://schemas.microsoft.com/office/drawing/2014/main" id="{290D092A-CB4A-4223-8E78-C67C4600F3D8}"/>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Staff Recommendation</a:t>
            </a:r>
          </a:p>
        </p:txBody>
      </p:sp>
      <p:sp>
        <p:nvSpPr>
          <p:cNvPr id="3" name="Text Placeholder 2">
            <a:extLst>
              <a:ext uri="{FF2B5EF4-FFF2-40B4-BE49-F238E27FC236}">
                <a16:creationId xmlns:a16="http://schemas.microsoft.com/office/drawing/2014/main" id="{E183E6FD-CC53-4A2E-A7CB-59628FE54E9F}"/>
              </a:ext>
            </a:extLst>
          </p:cNvPr>
          <p:cNvSpPr>
            <a:spLocks noGrp="1"/>
          </p:cNvSpPr>
          <p:nvPr>
            <p:ph type="body" sz="quarter" idx="15" hasCustomPrompt="1"/>
          </p:nvPr>
        </p:nvSpPr>
        <p:spPr>
          <a:xfrm>
            <a:off x="736600" y="1468438"/>
            <a:ext cx="10013950" cy="3810000"/>
          </a:xfrm>
        </p:spPr>
        <p:txBody>
          <a:bodyPr>
            <a:normAutofit/>
          </a:bodyPr>
          <a:lstStyle>
            <a:lvl1pPr>
              <a:defRPr sz="3600"/>
            </a:lvl1pPr>
            <a:lvl2pPr>
              <a:defRPr sz="3600"/>
            </a:lvl2pPr>
          </a:lstStyle>
          <a:p>
            <a:pPr lvl="0"/>
            <a:r>
              <a:rPr lang="en-US"/>
              <a:t>Staff recommends the XXX Committee forward the following to City Council for consideration and approval:</a:t>
            </a:r>
          </a:p>
          <a:p>
            <a:pPr lvl="1"/>
            <a:r>
              <a:rPr lang="en-US"/>
              <a:t>Adoption of XXX</a:t>
            </a:r>
          </a:p>
          <a:p>
            <a:pPr lvl="1"/>
            <a:r>
              <a:rPr lang="en-US"/>
              <a:t>Approval of XXX</a:t>
            </a:r>
          </a:p>
        </p:txBody>
      </p:sp>
    </p:spTree>
    <p:extLst>
      <p:ext uri="{BB962C8B-B14F-4D97-AF65-F5344CB8AC3E}">
        <p14:creationId xmlns:p14="http://schemas.microsoft.com/office/powerpoint/2010/main" val="4154279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94895"/>
            <a:ext cx="2743200" cy="365125"/>
          </a:xfrm>
        </p:spPr>
        <p:txBody>
          <a:bodyPr/>
          <a:lstStyle>
            <a:lvl1pPr>
              <a:defRPr sz="1800"/>
            </a:lvl1pPr>
          </a:lstStyle>
          <a:p>
            <a:fld id="{09918B91-4B66-40C9-B3FB-70033B0922BB}" type="slidenum">
              <a:rPr lang="en-US" smtClean="0"/>
              <a:pPr/>
              <a:t>‹#›</a:t>
            </a:fld>
            <a:endParaRPr lang="en-US"/>
          </a:p>
        </p:txBody>
      </p:sp>
      <p:sp>
        <p:nvSpPr>
          <p:cNvPr id="6" name="Text Placeholder 2">
            <a:extLst>
              <a:ext uri="{FF2B5EF4-FFF2-40B4-BE49-F238E27FC236}">
                <a16:creationId xmlns:a16="http://schemas.microsoft.com/office/drawing/2014/main" id="{290D092A-CB4A-4223-8E78-C67C4600F3D8}"/>
              </a:ext>
            </a:extLst>
          </p:cNvPr>
          <p:cNvSpPr>
            <a:spLocks noGrp="1"/>
          </p:cNvSpPr>
          <p:nvPr>
            <p:ph type="body" sz="quarter" idx="13" hasCustomPrompt="1"/>
          </p:nvPr>
        </p:nvSpPr>
        <p:spPr>
          <a:xfrm>
            <a:off x="708890" y="290370"/>
            <a:ext cx="8462963" cy="706438"/>
          </a:xfrm>
        </p:spPr>
        <p:txBody>
          <a:bodyPr/>
          <a:lstStyle>
            <a:lvl1pPr marL="0" indent="0">
              <a:buNone/>
              <a:defRPr sz="4000" b="1"/>
            </a:lvl1pPr>
          </a:lstStyle>
          <a:p>
            <a:pPr lvl="0"/>
            <a:r>
              <a:rPr lang="en-US"/>
              <a:t>Next Steps</a:t>
            </a:r>
          </a:p>
        </p:txBody>
      </p:sp>
      <p:sp>
        <p:nvSpPr>
          <p:cNvPr id="3" name="Text Placeholder 2">
            <a:extLst>
              <a:ext uri="{FF2B5EF4-FFF2-40B4-BE49-F238E27FC236}">
                <a16:creationId xmlns:a16="http://schemas.microsoft.com/office/drawing/2014/main" id="{E183E6FD-CC53-4A2E-A7CB-59628FE54E9F}"/>
              </a:ext>
            </a:extLst>
          </p:cNvPr>
          <p:cNvSpPr>
            <a:spLocks noGrp="1"/>
          </p:cNvSpPr>
          <p:nvPr>
            <p:ph type="body" sz="quarter" idx="15" hasCustomPrompt="1"/>
          </p:nvPr>
        </p:nvSpPr>
        <p:spPr>
          <a:xfrm>
            <a:off x="736600" y="1468438"/>
            <a:ext cx="10013950" cy="3810000"/>
          </a:xfrm>
        </p:spPr>
        <p:txBody>
          <a:bodyPr>
            <a:normAutofit/>
          </a:bodyPr>
          <a:lstStyle>
            <a:lvl1pPr>
              <a:defRPr sz="3600"/>
            </a:lvl1pPr>
            <a:lvl2pPr>
              <a:defRPr sz="3200"/>
            </a:lvl2pPr>
          </a:lstStyle>
          <a:p>
            <a:pPr lvl="0"/>
            <a:r>
              <a:rPr lang="en-US"/>
              <a:t>Council Action</a:t>
            </a:r>
          </a:p>
          <a:p>
            <a:pPr lvl="1"/>
            <a:r>
              <a:rPr lang="en-US"/>
              <a:t>What is the timeline for implementation?</a:t>
            </a:r>
          </a:p>
          <a:p>
            <a:pPr lvl="1"/>
            <a:r>
              <a:rPr lang="en-US"/>
              <a:t>If approved, what is the tentative effective date?</a:t>
            </a:r>
          </a:p>
          <a:p>
            <a:pPr lvl="1"/>
            <a:r>
              <a:rPr lang="en-US"/>
              <a:t>If not approved, what are the next steps?</a:t>
            </a:r>
          </a:p>
        </p:txBody>
      </p:sp>
    </p:spTree>
    <p:extLst>
      <p:ext uri="{BB962C8B-B14F-4D97-AF65-F5344CB8AC3E}">
        <p14:creationId xmlns:p14="http://schemas.microsoft.com/office/powerpoint/2010/main" val="237900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3E87"/>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400" b="0" i="0">
                <a:solidFill>
                  <a:srgbClr val="003E87"/>
                </a:solidFill>
                <a:latin typeface="Century Gothic"/>
                <a:cs typeface="Century Gothic"/>
              </a:defRPr>
            </a:lvl1pPr>
          </a:lstStyle>
          <a:p>
            <a:pPr marL="136525">
              <a:lnSpc>
                <a:spcPct val="100000"/>
              </a:lnSpc>
              <a:spcBef>
                <a:spcPts val="115"/>
              </a:spcBef>
            </a:pPr>
            <a:fld id="{81D60167-4931-47E6-BA6A-407CBD079E47}" type="slidenum">
              <a:rPr dirty="0"/>
              <a:t>‹#›</a:t>
            </a:fld>
            <a:endParaRPr/>
          </a:p>
        </p:txBody>
      </p:sp>
    </p:spTree>
    <p:extLst>
      <p:ext uri="{BB962C8B-B14F-4D97-AF65-F5344CB8AC3E}">
        <p14:creationId xmlns:p14="http://schemas.microsoft.com/office/powerpoint/2010/main" val="64284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5404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003E87"/>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400" b="0" i="0">
                <a:solidFill>
                  <a:srgbClr val="003E87"/>
                </a:solidFill>
                <a:latin typeface="Century Gothic"/>
                <a:cs typeface="Century Gothic"/>
              </a:defRPr>
            </a:lvl1pPr>
          </a:lstStyle>
          <a:p>
            <a:pPr marL="136525">
              <a:lnSpc>
                <a:spcPct val="100000"/>
              </a:lnSpc>
              <a:spcBef>
                <a:spcPts val="115"/>
              </a:spcBef>
            </a:pPr>
            <a:fld id="{81D60167-4931-47E6-BA6A-407CBD079E47}" type="slidenum">
              <a:rPr dirty="0"/>
              <a:t>‹#›</a:t>
            </a:fld>
            <a:endParaRPr/>
          </a:p>
        </p:txBody>
      </p:sp>
    </p:spTree>
    <p:extLst>
      <p:ext uri="{BB962C8B-B14F-4D97-AF65-F5344CB8AC3E}">
        <p14:creationId xmlns:p14="http://schemas.microsoft.com/office/powerpoint/2010/main" val="48866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400" b="0" i="0">
                <a:solidFill>
                  <a:srgbClr val="003E87"/>
                </a:solidFill>
                <a:latin typeface="Century Gothic"/>
                <a:cs typeface="Century Gothic"/>
              </a:defRPr>
            </a:lvl1pPr>
          </a:lstStyle>
          <a:p>
            <a:pPr marL="136525">
              <a:lnSpc>
                <a:spcPct val="100000"/>
              </a:lnSpc>
              <a:spcBef>
                <a:spcPts val="115"/>
              </a:spcBef>
            </a:pPr>
            <a:fld id="{81D60167-4931-47E6-BA6A-407CBD079E47}" type="slidenum">
              <a:rPr dirty="0"/>
              <a:t>‹#›</a:t>
            </a:fld>
            <a:endParaRPr/>
          </a:p>
        </p:txBody>
      </p:sp>
    </p:spTree>
    <p:extLst>
      <p:ext uri="{BB962C8B-B14F-4D97-AF65-F5344CB8AC3E}">
        <p14:creationId xmlns:p14="http://schemas.microsoft.com/office/powerpoint/2010/main" val="410890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63304"/>
            <a:ext cx="10363200" cy="184665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3693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09600" y="6377940"/>
            <a:ext cx="2804160" cy="276999"/>
          </a:xfrm>
        </p:spPr>
        <p:txBody>
          <a:bodyPr/>
          <a:lstStyle/>
          <a:p>
            <a:endParaRPr lang="en-US"/>
          </a:p>
        </p:txBody>
      </p:sp>
      <p:sp>
        <p:nvSpPr>
          <p:cNvPr id="5" name="Footer Placeholder 4"/>
          <p:cNvSpPr>
            <a:spLocks noGrp="1"/>
          </p:cNvSpPr>
          <p:nvPr>
            <p:ph type="ftr" sz="quarter" idx="11"/>
          </p:nvPr>
        </p:nvSpPr>
        <p:spPr>
          <a:xfrm>
            <a:off x="4145280" y="6377940"/>
            <a:ext cx="3901440" cy="276999"/>
          </a:xfrm>
        </p:spPr>
        <p:txBody>
          <a:bodyPr/>
          <a:lstStyle/>
          <a:p>
            <a:endParaRPr lang="en-US"/>
          </a:p>
        </p:txBody>
      </p:sp>
      <p:sp>
        <p:nvSpPr>
          <p:cNvPr id="6" name="Slide Number Placeholder 5"/>
          <p:cNvSpPr>
            <a:spLocks noGrp="1"/>
          </p:cNvSpPr>
          <p:nvPr>
            <p:ph type="sldNum" sz="quarter" idx="12"/>
          </p:nvPr>
        </p:nvSpPr>
        <p:spPr/>
        <p:txBody>
          <a:bodyPr/>
          <a:lstStyle/>
          <a:p>
            <a:fld id="{AC607060-D10E-4711-BA05-EC9BA5C5C0D9}" type="slidenum">
              <a:rPr lang="en-US" smtClean="0"/>
              <a:t>‹#›</a:t>
            </a:fld>
            <a:endParaRPr lang="en-US"/>
          </a:p>
        </p:txBody>
      </p:sp>
    </p:spTree>
    <p:extLst>
      <p:ext uri="{BB962C8B-B14F-4D97-AF65-F5344CB8AC3E}">
        <p14:creationId xmlns:p14="http://schemas.microsoft.com/office/powerpoint/2010/main" val="399536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72760"/>
            <a:ext cx="10515600" cy="537242"/>
          </a:xfrm>
        </p:spPr>
        <p:txBody>
          <a:bodyPr>
            <a:normAutofit/>
          </a:bodyPr>
          <a:lstStyle>
            <a:lvl1pPr>
              <a:lnSpc>
                <a:spcPct val="100000"/>
              </a:lnSpc>
              <a:defRPr sz="3600" b="1">
                <a:solidFill>
                  <a:srgbClr val="063F88"/>
                </a:solidFill>
                <a:latin typeface="Arial" panose="020B0604020202020204" pitchFamily="34" charset="0"/>
                <a:cs typeface="Arial" panose="020B0604020202020204" pitchFamily="34" charset="0"/>
              </a:defRPr>
            </a:lvl1pPr>
          </a:lstStyle>
          <a:p>
            <a:r>
              <a:rPr lang="en-US"/>
              <a:t>Insert Title</a:t>
            </a:r>
          </a:p>
        </p:txBody>
      </p:sp>
      <p:sp>
        <p:nvSpPr>
          <p:cNvPr id="3" name="Content Placeholder 2"/>
          <p:cNvSpPr>
            <a:spLocks noGrp="1"/>
          </p:cNvSpPr>
          <p:nvPr>
            <p:ph idx="1" hasCustomPrompt="1"/>
          </p:nvPr>
        </p:nvSpPr>
        <p:spPr>
          <a:xfrm>
            <a:off x="533399" y="1060883"/>
            <a:ext cx="11075468" cy="307777"/>
          </a:xfrm>
        </p:spPr>
        <p:txBody>
          <a:bodyPr/>
          <a:lstStyle>
            <a:lvl1pPr>
              <a:buClr>
                <a:srgbClr val="669900"/>
              </a:buClr>
              <a:defRPr>
                <a:solidFill>
                  <a:schemeClr val="tx1"/>
                </a:solidFill>
                <a:latin typeface="Arial" panose="020B0604020202020204" pitchFamily="34" charset="0"/>
                <a:cs typeface="Arial" panose="020B0604020202020204" pitchFamily="34" charset="0"/>
              </a:defRPr>
            </a:lvl1pPr>
          </a:lstStyle>
          <a:p>
            <a:pPr lvl="0"/>
            <a:r>
              <a:rPr lang="en-US"/>
              <a:t>Insert Information</a:t>
            </a:r>
          </a:p>
        </p:txBody>
      </p:sp>
      <p:sp>
        <p:nvSpPr>
          <p:cNvPr id="6" name="Slide Number Placeholder 5"/>
          <p:cNvSpPr>
            <a:spLocks noGrp="1"/>
          </p:cNvSpPr>
          <p:nvPr>
            <p:ph type="sldNum" sz="quarter" idx="12"/>
          </p:nvPr>
        </p:nvSpPr>
        <p:spPr>
          <a:xfrm>
            <a:off x="9448800" y="6584283"/>
            <a:ext cx="2743200" cy="215444"/>
          </a:xfrm>
        </p:spPr>
        <p:txBody>
          <a:bodyPr/>
          <a:lstStyle/>
          <a:p>
            <a:fld id="{854B37C7-F194-489A-ABE0-63489D6B291D}" type="slidenum">
              <a:rPr lang="en-US" smtClean="0"/>
              <a:t>‹#›</a:t>
            </a:fld>
            <a:endParaRPr lang="en-US"/>
          </a:p>
        </p:txBody>
      </p:sp>
      <p:sp>
        <p:nvSpPr>
          <p:cNvPr id="9" name="Content Placeholder 2"/>
          <p:cNvSpPr>
            <a:spLocks noGrp="1"/>
          </p:cNvSpPr>
          <p:nvPr>
            <p:ph idx="13" hasCustomPrompt="1"/>
          </p:nvPr>
        </p:nvSpPr>
        <p:spPr>
          <a:xfrm>
            <a:off x="207211" y="6224505"/>
            <a:ext cx="9056524" cy="359778"/>
          </a:xfrm>
        </p:spPr>
        <p:txBody>
          <a:bodyPr>
            <a:normAutofit/>
          </a:bodyPr>
          <a:lstStyle>
            <a:lvl1pPr marL="0" indent="0">
              <a:lnSpc>
                <a:spcPct val="100000"/>
              </a:lnSpc>
              <a:spcBef>
                <a:spcPts val="0"/>
              </a:spcBef>
              <a:buNone/>
              <a:defRPr sz="1400" baseline="0">
                <a:solidFill>
                  <a:schemeClr val="bg1"/>
                </a:solidFill>
                <a:latin typeface="Arial" panose="020B0604020202020204" pitchFamily="34" charset="0"/>
                <a:cs typeface="Arial" panose="020B0604020202020204" pitchFamily="34" charset="0"/>
              </a:defRPr>
            </a:lvl1pPr>
          </a:lstStyle>
          <a:p>
            <a:pPr lvl="0"/>
            <a:r>
              <a:rPr lang="en-US"/>
              <a:t>List Key Focus Area(s)</a:t>
            </a:r>
          </a:p>
        </p:txBody>
      </p:sp>
    </p:spTree>
    <p:extLst>
      <p:ext uri="{BB962C8B-B14F-4D97-AF65-F5344CB8AC3E}">
        <p14:creationId xmlns:p14="http://schemas.microsoft.com/office/powerpoint/2010/main" val="764473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399" y="152400"/>
            <a:ext cx="10515600" cy="537242"/>
          </a:xfrm>
        </p:spPr>
        <p:txBody>
          <a:bodyPr>
            <a:normAutofit/>
          </a:bodyPr>
          <a:lstStyle>
            <a:lvl1pPr>
              <a:lnSpc>
                <a:spcPct val="100000"/>
              </a:lnSpc>
              <a:defRPr sz="3600" b="1">
                <a:solidFill>
                  <a:srgbClr val="063F88"/>
                </a:solidFill>
                <a:latin typeface="Century Gothic" panose="020B0502020202020204" pitchFamily="34" charset="0"/>
                <a:cs typeface="Arial" panose="020B0604020202020204" pitchFamily="34" charset="0"/>
              </a:defRPr>
            </a:lvl1pPr>
          </a:lstStyle>
          <a:p>
            <a:r>
              <a:rPr lang="en-US"/>
              <a:t>Insert Title</a:t>
            </a:r>
          </a:p>
        </p:txBody>
      </p:sp>
      <p:sp>
        <p:nvSpPr>
          <p:cNvPr id="6" name="Slide Number Placeholder 5"/>
          <p:cNvSpPr>
            <a:spLocks noGrp="1"/>
          </p:cNvSpPr>
          <p:nvPr>
            <p:ph type="sldNum" sz="quarter" idx="12"/>
          </p:nvPr>
        </p:nvSpPr>
        <p:spPr>
          <a:xfrm>
            <a:off x="11506200" y="6584283"/>
            <a:ext cx="457200" cy="273717"/>
          </a:xfrm>
        </p:spPr>
        <p:txBody>
          <a:bodyPr/>
          <a:lstStyle/>
          <a:p>
            <a:fld id="{854B37C7-F194-489A-ABE0-63489D6B291D}" type="slidenum">
              <a:rPr lang="en-US" smtClean="0"/>
              <a:t>‹#›</a:t>
            </a:fld>
            <a:endParaRPr lang="en-US"/>
          </a:p>
        </p:txBody>
      </p:sp>
      <p:sp>
        <p:nvSpPr>
          <p:cNvPr id="4" name="Text Placeholder 3">
            <a:extLst>
              <a:ext uri="{FF2B5EF4-FFF2-40B4-BE49-F238E27FC236}">
                <a16:creationId xmlns:a16="http://schemas.microsoft.com/office/drawing/2014/main" id="{5EC22C1C-C8FE-4A31-86DB-49C3BF869C6A}"/>
              </a:ext>
            </a:extLst>
          </p:cNvPr>
          <p:cNvSpPr>
            <a:spLocks noGrp="1"/>
          </p:cNvSpPr>
          <p:nvPr>
            <p:ph type="body" sz="quarter" idx="13"/>
          </p:nvPr>
        </p:nvSpPr>
        <p:spPr>
          <a:xfrm>
            <a:off x="533400" y="1295400"/>
            <a:ext cx="8686800" cy="1415772"/>
          </a:xfrm>
        </p:spPr>
        <p:txBody>
          <a:bodyPr/>
          <a:lstStyle>
            <a:lvl1pPr>
              <a:defRPr b="1"/>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215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1415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1415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77940"/>
            <a:ext cx="2804160" cy="276999"/>
          </a:xfrm>
        </p:spPr>
        <p:txBody>
          <a:bodyPr/>
          <a:lstStyle/>
          <a:p>
            <a:endParaRPr lang="en-US"/>
          </a:p>
        </p:txBody>
      </p:sp>
      <p:sp>
        <p:nvSpPr>
          <p:cNvPr id="6" name="Footer Placeholder 5"/>
          <p:cNvSpPr>
            <a:spLocks noGrp="1"/>
          </p:cNvSpPr>
          <p:nvPr>
            <p:ph type="ftr" sz="quarter" idx="11"/>
          </p:nvPr>
        </p:nvSpPr>
        <p:spPr>
          <a:xfrm>
            <a:off x="4145280" y="6377940"/>
            <a:ext cx="3901440" cy="276999"/>
          </a:xfrm>
        </p:spPr>
        <p:txBody>
          <a:bodyPr/>
          <a:lstStyle/>
          <a:p>
            <a:endParaRPr lang="en-US"/>
          </a:p>
        </p:txBody>
      </p:sp>
      <p:sp>
        <p:nvSpPr>
          <p:cNvPr id="7" name="Slide Number Placeholder 6"/>
          <p:cNvSpPr>
            <a:spLocks noGrp="1"/>
          </p:cNvSpPr>
          <p:nvPr>
            <p:ph type="sldNum" sz="quarter" idx="12"/>
          </p:nvPr>
        </p:nvSpPr>
        <p:spPr/>
        <p:txBody>
          <a:bodyPr/>
          <a:lstStyle/>
          <a:p>
            <a:fld id="{AC607060-D10E-4711-BA05-EC9BA5C5C0D9}" type="slidenum">
              <a:rPr lang="en-US" smtClean="0"/>
              <a:t>‹#›</a:t>
            </a:fld>
            <a:endParaRPr lang="en-US"/>
          </a:p>
        </p:txBody>
      </p:sp>
    </p:spTree>
    <p:extLst>
      <p:ext uri="{BB962C8B-B14F-4D97-AF65-F5344CB8AC3E}">
        <p14:creationId xmlns:p14="http://schemas.microsoft.com/office/powerpoint/2010/main" val="273199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2"/>
            <a:ext cx="12192000" cy="6793115"/>
          </a:xfrm>
          <a:prstGeom prst="rect">
            <a:avLst/>
          </a:prstGeom>
          <a:blipFill>
            <a:blip r:embed="rId14" cstate="print"/>
            <a:stretch>
              <a:fillRect/>
            </a:stretch>
          </a:blipFill>
        </p:spPr>
        <p:txBody>
          <a:bodyPr wrap="square" lIns="0" tIns="0" rIns="0" bIns="0" rtlCol="0"/>
          <a:lstStyle/>
          <a:p>
            <a:endParaRPr/>
          </a:p>
        </p:txBody>
      </p:sp>
      <p:sp>
        <p:nvSpPr>
          <p:cNvPr id="2" name="Holder 2"/>
          <p:cNvSpPr>
            <a:spLocks noGrp="1"/>
          </p:cNvSpPr>
          <p:nvPr>
            <p:ph type="title"/>
          </p:nvPr>
        </p:nvSpPr>
        <p:spPr>
          <a:xfrm>
            <a:off x="1062202" y="3072206"/>
            <a:ext cx="10067594" cy="635000"/>
          </a:xfrm>
          <a:prstGeom prst="rect">
            <a:avLst/>
          </a:prstGeom>
        </p:spPr>
        <p:txBody>
          <a:bodyPr wrap="square" lIns="0" tIns="0" rIns="0" bIns="0">
            <a:spAutoFit/>
          </a:bodyPr>
          <a:lstStyle>
            <a:lvl1pPr>
              <a:defRPr sz="4000" b="1" i="0">
                <a:solidFill>
                  <a:srgbClr val="003E87"/>
                </a:solidFill>
                <a:latin typeface="Century Gothic"/>
                <a:cs typeface="Century Gothic"/>
              </a:defRPr>
            </a:lvl1pPr>
          </a:lstStyle>
          <a:p>
            <a:endParaRPr/>
          </a:p>
        </p:txBody>
      </p:sp>
      <p:sp>
        <p:nvSpPr>
          <p:cNvPr id="3" name="Holder 3"/>
          <p:cNvSpPr>
            <a:spLocks noGrp="1"/>
          </p:cNvSpPr>
          <p:nvPr>
            <p:ph type="body" idx="1"/>
          </p:nvPr>
        </p:nvSpPr>
        <p:spPr>
          <a:xfrm>
            <a:off x="1187703" y="2745570"/>
            <a:ext cx="9816592" cy="2329815"/>
          </a:xfrm>
          <a:prstGeom prst="rect">
            <a:avLst/>
          </a:prstGeom>
        </p:spPr>
        <p:txBody>
          <a:bodyPr wrap="square" lIns="0" tIns="0" rIns="0" bIns="0">
            <a:spAutoFit/>
          </a:bodyPr>
          <a:lstStyle>
            <a:lvl1pPr>
              <a:defRPr sz="20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1004295" y="6538234"/>
            <a:ext cx="915163" cy="215444"/>
          </a:xfrm>
          <a:prstGeom prst="rect">
            <a:avLst/>
          </a:prstGeom>
        </p:spPr>
        <p:txBody>
          <a:bodyPr wrap="square" lIns="0" tIns="0" rIns="0" bIns="0">
            <a:spAutoFit/>
          </a:bodyPr>
          <a:lstStyle>
            <a:lvl1pPr>
              <a:defRPr sz="1400" b="0" i="0">
                <a:solidFill>
                  <a:srgbClr val="003E87"/>
                </a:solidFill>
                <a:latin typeface="Century Gothic"/>
                <a:cs typeface="Century Gothic"/>
              </a:defRPr>
            </a:lvl1pPr>
          </a:lstStyle>
          <a:p>
            <a:pPr marL="136525">
              <a:lnSpc>
                <a:spcPct val="100000"/>
              </a:lnSpc>
              <a:spcBef>
                <a:spcPts val="115"/>
              </a:spcBef>
            </a:pPr>
            <a:fld id="{81D60167-4931-47E6-BA6A-407CBD079E47}" type="slidenum">
              <a:rPr dirty="0"/>
              <a:t>‹#›</a:t>
            </a:fld>
            <a:endParaRPr/>
          </a:p>
        </p:txBody>
      </p:sp>
    </p:spTree>
    <p:extLst>
      <p:ext uri="{BB962C8B-B14F-4D97-AF65-F5344CB8AC3E}">
        <p14:creationId xmlns:p14="http://schemas.microsoft.com/office/powerpoint/2010/main" val="331899444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4" r:id="rId12"/>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1B6938-018D-4691-9A43-0AE0F623C6CF}"/>
              </a:ext>
            </a:extLst>
          </p:cNvPr>
          <p:cNvSpPr>
            <a:spLocks noGrp="1"/>
          </p:cNvSpPr>
          <p:nvPr>
            <p:ph type="sldNum" sz="quarter" idx="4"/>
          </p:nvPr>
        </p:nvSpPr>
        <p:spPr>
          <a:xfrm>
            <a:off x="9275616" y="6494900"/>
            <a:ext cx="2743200" cy="365125"/>
          </a:xfrm>
          <a:prstGeom prst="rect">
            <a:avLst/>
          </a:prstGeom>
        </p:spPr>
        <p:txBody>
          <a:bodyPr vert="horz" lIns="91440" tIns="45720" rIns="91440" bIns="45720" rtlCol="0" anchor="ctr"/>
          <a:lstStyle>
            <a:lvl1pPr algn="r">
              <a:defRPr sz="1600">
                <a:solidFill>
                  <a:srgbClr val="002060"/>
                </a:solidFill>
              </a:defRPr>
            </a:lvl1pPr>
          </a:lstStyle>
          <a:p>
            <a:fld id="{09918B91-4B66-40C9-B3FB-70033B0922BB}" type="slidenum">
              <a:rPr lang="en-US" smtClean="0"/>
              <a:pPr/>
              <a:t>‹#›</a:t>
            </a:fld>
            <a:endParaRPr lang="en-US">
              <a:solidFill>
                <a:srgbClr val="002060"/>
              </a:solidFill>
            </a:endParaRPr>
          </a:p>
        </p:txBody>
      </p:sp>
      <p:sp>
        <p:nvSpPr>
          <p:cNvPr id="10" name="Title Placeholder 9">
            <a:extLst>
              <a:ext uri="{FF2B5EF4-FFF2-40B4-BE49-F238E27FC236}">
                <a16:creationId xmlns:a16="http://schemas.microsoft.com/office/drawing/2014/main" id="{AA067C39-3C07-4B3D-80D4-8301685B4B05}"/>
              </a:ext>
            </a:extLst>
          </p:cNvPr>
          <p:cNvSpPr>
            <a:spLocks noGrp="1"/>
          </p:cNvSpPr>
          <p:nvPr>
            <p:ph type="title"/>
          </p:nvPr>
        </p:nvSpPr>
        <p:spPr>
          <a:xfrm>
            <a:off x="727369" y="-6884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1" name="Text Placeholder 10">
            <a:extLst>
              <a:ext uri="{FF2B5EF4-FFF2-40B4-BE49-F238E27FC236}">
                <a16:creationId xmlns:a16="http://schemas.microsoft.com/office/drawing/2014/main" id="{8D82EECD-D78C-4EC1-A287-C927C8299B7F}"/>
              </a:ext>
            </a:extLst>
          </p:cNvPr>
          <p:cNvSpPr>
            <a:spLocks noGrp="1"/>
          </p:cNvSpPr>
          <p:nvPr>
            <p:ph type="body" idx="1"/>
          </p:nvPr>
        </p:nvSpPr>
        <p:spPr>
          <a:xfrm>
            <a:off x="741224" y="1727852"/>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68271059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914400" rtl="0" eaLnBrk="1" latinLnBrk="0" hangingPunct="1">
        <a:lnSpc>
          <a:spcPct val="90000"/>
        </a:lnSpc>
        <a:spcBef>
          <a:spcPct val="0"/>
        </a:spcBef>
        <a:buNone/>
        <a:defRPr sz="4000" b="1" kern="1200">
          <a:solidFill>
            <a:srgbClr val="003F8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15474402-3BDD-478F-A20A-E345E259E60B}"/>
              </a:ext>
            </a:extLst>
          </p:cNvPr>
          <p:cNvSpPr>
            <a:spLocks noGrp="1"/>
          </p:cNvSpPr>
          <p:nvPr>
            <p:ph type="body" sz="quarter" idx="13"/>
          </p:nvPr>
        </p:nvSpPr>
        <p:spPr>
          <a:xfrm>
            <a:off x="4080958" y="629212"/>
            <a:ext cx="7415717" cy="2095518"/>
          </a:xfrm>
        </p:spPr>
        <p:txBody>
          <a:bodyPr/>
          <a:lstStyle/>
          <a:p>
            <a:pPr algn="r"/>
            <a:r>
              <a:rPr lang="en-US" sz="3200"/>
              <a:t>Comprehensive Environmental </a:t>
            </a:r>
          </a:p>
          <a:p>
            <a:pPr algn="r"/>
            <a:r>
              <a:rPr lang="en-US" sz="3200"/>
              <a:t>&amp; Climate Action Plan</a:t>
            </a:r>
          </a:p>
          <a:p>
            <a:pPr algn="r"/>
            <a:r>
              <a:rPr lang="en-US" sz="3200"/>
              <a:t>FY21-22 Work Plan</a:t>
            </a:r>
          </a:p>
        </p:txBody>
      </p:sp>
      <p:sp>
        <p:nvSpPr>
          <p:cNvPr id="11" name="Text Placeholder 10">
            <a:extLst>
              <a:ext uri="{FF2B5EF4-FFF2-40B4-BE49-F238E27FC236}">
                <a16:creationId xmlns:a16="http://schemas.microsoft.com/office/drawing/2014/main" id="{17A6725A-C8DE-4C71-9F5A-16D706018F60}"/>
              </a:ext>
            </a:extLst>
          </p:cNvPr>
          <p:cNvSpPr>
            <a:spLocks noGrp="1"/>
          </p:cNvSpPr>
          <p:nvPr>
            <p:ph type="body" sz="quarter" idx="14"/>
          </p:nvPr>
        </p:nvSpPr>
        <p:spPr>
          <a:xfrm>
            <a:off x="7189788" y="2921000"/>
            <a:ext cx="4306887" cy="1016000"/>
          </a:xfrm>
        </p:spPr>
        <p:txBody>
          <a:bodyPr>
            <a:normAutofit fontScale="85000" lnSpcReduction="20000"/>
          </a:bodyPr>
          <a:lstStyle/>
          <a:p>
            <a:r>
              <a:rPr lang="en-US" dirty="0"/>
              <a:t>Environment &amp; Sustainability</a:t>
            </a:r>
          </a:p>
          <a:p>
            <a:r>
              <a:rPr lang="en-US" dirty="0"/>
              <a:t>Task Force</a:t>
            </a:r>
          </a:p>
          <a:p>
            <a:r>
              <a:rPr lang="en-US" dirty="0"/>
              <a:t>August 27, 2021</a:t>
            </a:r>
          </a:p>
          <a:p>
            <a:endParaRPr lang="en-US" dirty="0"/>
          </a:p>
        </p:txBody>
      </p:sp>
      <p:sp>
        <p:nvSpPr>
          <p:cNvPr id="12" name="Text Placeholder 11">
            <a:extLst>
              <a:ext uri="{FF2B5EF4-FFF2-40B4-BE49-F238E27FC236}">
                <a16:creationId xmlns:a16="http://schemas.microsoft.com/office/drawing/2014/main" id="{7BC65A2C-ECF4-40CE-90E1-43A90C5BC9E1}"/>
              </a:ext>
            </a:extLst>
          </p:cNvPr>
          <p:cNvSpPr>
            <a:spLocks noGrp="1"/>
          </p:cNvSpPr>
          <p:nvPr>
            <p:ph type="body" sz="quarter" idx="15"/>
          </p:nvPr>
        </p:nvSpPr>
        <p:spPr>
          <a:xfrm>
            <a:off x="6443275" y="4859847"/>
            <a:ext cx="5043121" cy="1245755"/>
          </a:xfrm>
        </p:spPr>
        <p:txBody>
          <a:bodyPr/>
          <a:lstStyle/>
          <a:p>
            <a:r>
              <a:rPr lang="en-US"/>
              <a:t>Pharr Andrews &amp; Katy Evans</a:t>
            </a:r>
          </a:p>
          <a:p>
            <a:r>
              <a:rPr lang="en-US"/>
              <a:t>Office of Environmental </a:t>
            </a:r>
          </a:p>
          <a:p>
            <a:r>
              <a:rPr lang="en-US"/>
              <a:t>Quality &amp; Sustainability</a:t>
            </a:r>
          </a:p>
          <a:p>
            <a:endParaRPr lang="en-US"/>
          </a:p>
        </p:txBody>
      </p:sp>
      <p:sp>
        <p:nvSpPr>
          <p:cNvPr id="3" name="Slide Number Placeholder 2">
            <a:extLst>
              <a:ext uri="{FF2B5EF4-FFF2-40B4-BE49-F238E27FC236}">
                <a16:creationId xmlns:a16="http://schemas.microsoft.com/office/drawing/2014/main" id="{D3129452-D7C1-4B42-8A44-C88F051AF46D}"/>
              </a:ext>
            </a:extLst>
          </p:cNvPr>
          <p:cNvSpPr>
            <a:spLocks noGrp="1"/>
          </p:cNvSpPr>
          <p:nvPr>
            <p:ph type="sldNum" sz="quarter" idx="12"/>
          </p:nvPr>
        </p:nvSpPr>
        <p:spPr/>
        <p:txBody>
          <a:bodyPr/>
          <a:lstStyle/>
          <a:p>
            <a:fld id="{09918B91-4B66-40C9-B3FB-70033B0922BB}" type="slidenum">
              <a:rPr lang="en-US" smtClean="0"/>
              <a:pPr/>
              <a:t>1</a:t>
            </a:fld>
            <a:endParaRPr lang="en-US"/>
          </a:p>
        </p:txBody>
      </p:sp>
    </p:spTree>
    <p:extLst>
      <p:ext uri="{BB962C8B-B14F-4D97-AF65-F5344CB8AC3E}">
        <p14:creationId xmlns:p14="http://schemas.microsoft.com/office/powerpoint/2010/main" val="165461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46AA5D1-E80C-48CA-83C2-46D462CA4460}"/>
              </a:ext>
            </a:extLst>
          </p:cNvPr>
          <p:cNvSpPr/>
          <p:nvPr/>
        </p:nvSpPr>
        <p:spPr>
          <a:xfrm>
            <a:off x="1809925" y="3938289"/>
            <a:ext cx="838200" cy="658425"/>
          </a:xfrm>
          <a:prstGeom prst="rect">
            <a:avLst/>
          </a:prstGeom>
          <a:solidFill>
            <a:srgbClr val="FFFF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EEEE"/>
              </a:solidFill>
              <a:effectLst/>
              <a:uLnTx/>
              <a:uFillTx/>
              <a:latin typeface="Calibri"/>
              <a:ea typeface="+mn-ea"/>
              <a:cs typeface="+mn-cs"/>
            </a:endParaRPr>
          </a:p>
        </p:txBody>
      </p:sp>
      <p:sp>
        <p:nvSpPr>
          <p:cNvPr id="6" name="Title 5">
            <a:extLst>
              <a:ext uri="{FF2B5EF4-FFF2-40B4-BE49-F238E27FC236}">
                <a16:creationId xmlns:a16="http://schemas.microsoft.com/office/drawing/2014/main" id="{8E895C9B-03C4-4591-9F3A-9B3CE50571F1}"/>
              </a:ext>
            </a:extLst>
          </p:cNvPr>
          <p:cNvSpPr>
            <a:spLocks noGrp="1"/>
          </p:cNvSpPr>
          <p:nvPr>
            <p:ph type="title"/>
          </p:nvPr>
        </p:nvSpPr>
        <p:spPr/>
        <p:txBody>
          <a:bodyPr>
            <a:normAutofit fontScale="90000"/>
          </a:bodyPr>
          <a:lstStyle/>
          <a:p>
            <a:r>
              <a:rPr lang="en-US"/>
              <a:t>FY 20-21 Implementation Work Plan</a:t>
            </a:r>
          </a:p>
        </p:txBody>
      </p:sp>
      <p:sp>
        <p:nvSpPr>
          <p:cNvPr id="7" name="TextBox 6">
            <a:extLst>
              <a:ext uri="{FF2B5EF4-FFF2-40B4-BE49-F238E27FC236}">
                <a16:creationId xmlns:a16="http://schemas.microsoft.com/office/drawing/2014/main" id="{44B28510-3182-43EC-B52A-584B72A95320}"/>
              </a:ext>
            </a:extLst>
          </p:cNvPr>
          <p:cNvSpPr txBox="1"/>
          <p:nvPr/>
        </p:nvSpPr>
        <p:spPr>
          <a:xfrm>
            <a:off x="768688" y="1522243"/>
            <a:ext cx="5758248" cy="4832092"/>
          </a:xfrm>
          <a:prstGeom prst="rect">
            <a:avLst/>
          </a:prstGeom>
        </p:spPr>
        <p:txBody>
          <a:bodyPr vert="horz" wrap="square" lIns="91440" tIns="45720" rIns="91440" bIns="45720" rtlCol="0">
            <a:noAutofit/>
          </a:bodyPr>
          <a:lstStyle>
            <a:lvl1pPr marL="285750" indent="-285750">
              <a:lnSpc>
                <a:spcPct val="90000"/>
              </a:lnSpc>
              <a:spcBef>
                <a:spcPts val="1000"/>
              </a:spcBef>
              <a:buSzPct val="100000"/>
              <a:buFont typeface="Arial" panose="020B0604020202020204" pitchFamily="34" charset="0"/>
              <a:buChar char="•"/>
              <a:defRPr sz="2800" b="0" i="0">
                <a:solidFill>
                  <a:srgbClr val="003F88"/>
                </a:solidFill>
                <a:latin typeface="Century Gothic" panose="020B0502020202020204" pitchFamily="34" charset="0"/>
              </a:defRPr>
            </a:lvl1pPr>
            <a:lvl2pPr marL="742950" lvl="1" indent="-285750">
              <a:lnSpc>
                <a:spcPct val="90000"/>
              </a:lnSpc>
              <a:spcBef>
                <a:spcPts val="1000"/>
              </a:spcBef>
              <a:buSzPct val="100000"/>
              <a:buFont typeface="Arial" panose="020B0604020202020204" pitchFamily="34" charset="0"/>
              <a:buChar char="•"/>
              <a:defRPr sz="2600">
                <a:solidFill>
                  <a:srgbClr val="003F88"/>
                </a:solidFill>
                <a:latin typeface="Century Gothic" panose="020B0502020202020204" pitchFamily="34" charset="0"/>
              </a:defRPr>
            </a:lvl2pPr>
          </a:lstStyle>
          <a:p>
            <a:r>
              <a:rPr lang="en-US"/>
              <a:t>Includes 48 CECAP actions that are divided up into 136 milestones for implementation and tracking purposes</a:t>
            </a:r>
          </a:p>
          <a:p>
            <a:r>
              <a:rPr lang="en-US"/>
              <a:t>Q3 Milestone Progress</a:t>
            </a:r>
          </a:p>
          <a:p>
            <a:pPr marL="457200" lvl="1" indent="0">
              <a:buNone/>
            </a:pPr>
            <a:r>
              <a:rPr lang="en-US"/>
              <a:t>Complete: 		48%</a:t>
            </a:r>
          </a:p>
          <a:p>
            <a:pPr marL="457200" lvl="1" indent="0">
              <a:buNone/>
            </a:pPr>
            <a:r>
              <a:rPr lang="en-US"/>
              <a:t>In Progress: 		50%</a:t>
            </a:r>
          </a:p>
          <a:p>
            <a:pPr marL="457200" lvl="1" indent="0">
              <a:buNone/>
            </a:pPr>
            <a:r>
              <a:rPr lang="en-US"/>
              <a:t>Not Started:		2%</a:t>
            </a:r>
          </a:p>
          <a:p>
            <a:endParaRPr lang="en-US"/>
          </a:p>
          <a:p>
            <a:endParaRPr lang="en-US"/>
          </a:p>
        </p:txBody>
      </p:sp>
      <p:pic>
        <p:nvPicPr>
          <p:cNvPr id="8" name="Picture 7">
            <a:extLst>
              <a:ext uri="{FF2B5EF4-FFF2-40B4-BE49-F238E27FC236}">
                <a16:creationId xmlns:a16="http://schemas.microsoft.com/office/drawing/2014/main" id="{E9821D00-4CFE-43FE-9AF8-3DA34683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919" y="1006937"/>
            <a:ext cx="3746497" cy="4995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BCAE37E8-5D09-4D86-8628-14C245C140F5}"/>
              </a:ext>
            </a:extLst>
          </p:cNvPr>
          <p:cNvSpPr>
            <a:spLocks noGrp="1"/>
          </p:cNvSpPr>
          <p:nvPr>
            <p:ph type="sldNum" sz="quarter" idx="12"/>
          </p:nvPr>
        </p:nvSpPr>
        <p:spPr/>
        <p:txBody>
          <a:bodyPr/>
          <a:lstStyle/>
          <a:p>
            <a:fld id="{854B37C7-F194-489A-ABE0-63489D6B291D}" type="slidenum">
              <a:rPr lang="en-US" smtClean="0"/>
              <a:t>10</a:t>
            </a:fld>
            <a:endParaRPr lang="en-US"/>
          </a:p>
        </p:txBody>
      </p:sp>
    </p:spTree>
    <p:extLst>
      <p:ext uri="{BB962C8B-B14F-4D97-AF65-F5344CB8AC3E}">
        <p14:creationId xmlns:p14="http://schemas.microsoft.com/office/powerpoint/2010/main" val="164036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20CAC-ED40-444C-ADB4-944902B330B4}"/>
              </a:ext>
            </a:extLst>
          </p:cNvPr>
          <p:cNvSpPr txBox="1"/>
          <p:nvPr/>
        </p:nvSpPr>
        <p:spPr>
          <a:xfrm>
            <a:off x="342693" y="80735"/>
            <a:ext cx="11597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F88"/>
                </a:solidFill>
                <a:effectLst/>
                <a:uLnTx/>
                <a:uFillTx/>
                <a:latin typeface="Century Gothic" panose="020B0502020202020204" pitchFamily="34" charset="0"/>
                <a:cs typeface="Arial" panose="020B0604020202020204" pitchFamily="34" charset="0"/>
              </a:rPr>
              <a:t>FY 21-22 Implementation Work Plan</a:t>
            </a:r>
          </a:p>
        </p:txBody>
      </p:sp>
      <p:sp>
        <p:nvSpPr>
          <p:cNvPr id="11" name="TextBox 10">
            <a:extLst>
              <a:ext uri="{FF2B5EF4-FFF2-40B4-BE49-F238E27FC236}">
                <a16:creationId xmlns:a16="http://schemas.microsoft.com/office/drawing/2014/main" id="{591515A1-9C60-4FEE-871D-C4432E6AF40D}"/>
              </a:ext>
            </a:extLst>
          </p:cNvPr>
          <p:cNvSpPr txBox="1"/>
          <p:nvPr/>
        </p:nvSpPr>
        <p:spPr>
          <a:xfrm>
            <a:off x="412311" y="1266016"/>
            <a:ext cx="6135372" cy="4684359"/>
          </a:xfrm>
          <a:prstGeom prst="rect">
            <a:avLst/>
          </a:prstGeom>
        </p:spPr>
        <p:txBody>
          <a:bodyPr vert="horz" wrap="square" lIns="91440" tIns="45720" rIns="91440" bIns="45720" rtlCol="0">
            <a:noAutofit/>
          </a:bodyPr>
          <a:lstStyle>
            <a:lvl1pPr marL="285750" indent="-285750">
              <a:lnSpc>
                <a:spcPct val="90000"/>
              </a:lnSpc>
              <a:spcBef>
                <a:spcPts val="1000"/>
              </a:spcBef>
              <a:buSzPct val="100000"/>
              <a:buFont typeface="Arial" panose="020B0604020202020204" pitchFamily="34" charset="0"/>
              <a:buChar char="•"/>
              <a:defRPr sz="2800" b="0" i="0">
                <a:solidFill>
                  <a:srgbClr val="003F88"/>
                </a:solidFill>
                <a:latin typeface="Century Gothic" panose="020B0502020202020204" pitchFamily="34" charset="0"/>
              </a:defRPr>
            </a:lvl1pPr>
            <a:lvl2pPr marL="742950" lvl="1" indent="-285750">
              <a:lnSpc>
                <a:spcPct val="90000"/>
              </a:lnSpc>
              <a:spcBef>
                <a:spcPts val="1000"/>
              </a:spcBef>
              <a:buSzPct val="100000"/>
              <a:buFont typeface="Arial" panose="020B0604020202020204" pitchFamily="34" charset="0"/>
              <a:buChar char="•"/>
              <a:defRPr sz="2600">
                <a:solidFill>
                  <a:srgbClr val="003F88"/>
                </a:solidFill>
                <a:latin typeface="Century Gothic" panose="020B0502020202020204" pitchFamily="34" charset="0"/>
              </a:defRPr>
            </a:lvl2pPr>
          </a:lstStyle>
          <a:p>
            <a:r>
              <a:rPr lang="en-US" dirty="0"/>
              <a:t>30-year plan with 8 focus areas and 97 Actions</a:t>
            </a:r>
          </a:p>
          <a:p>
            <a:r>
              <a:rPr lang="en-US" dirty="0"/>
              <a:t>74 actions will be activated in FY21-22</a:t>
            </a:r>
          </a:p>
          <a:p>
            <a:pPr lvl="1"/>
            <a:r>
              <a:rPr lang="en-US" dirty="0"/>
              <a:t>27 new actions</a:t>
            </a:r>
          </a:p>
          <a:p>
            <a:r>
              <a:rPr lang="en-US" dirty="0"/>
              <a:t>263 Milestones</a:t>
            </a:r>
          </a:p>
          <a:p>
            <a:pPr lvl="1"/>
            <a:r>
              <a:rPr lang="en-US" dirty="0"/>
              <a:t>82 ongoing milestones</a:t>
            </a:r>
          </a:p>
          <a:p>
            <a:r>
              <a:rPr lang="en-US" dirty="0"/>
              <a:t>17 City Departments involved (and counting!)</a:t>
            </a:r>
          </a:p>
          <a:p>
            <a:endParaRPr lang="en-US" dirty="0"/>
          </a:p>
        </p:txBody>
      </p:sp>
      <p:pic>
        <p:nvPicPr>
          <p:cNvPr id="3" name="Picture 2">
            <a:extLst>
              <a:ext uri="{FF2B5EF4-FFF2-40B4-BE49-F238E27FC236}">
                <a16:creationId xmlns:a16="http://schemas.microsoft.com/office/drawing/2014/main" id="{1BADB9D6-21D6-43CE-AA56-D6D4A3E84312}"/>
              </a:ext>
            </a:extLst>
          </p:cNvPr>
          <p:cNvPicPr>
            <a:picLocks noChangeAspect="1"/>
          </p:cNvPicPr>
          <p:nvPr/>
        </p:nvPicPr>
        <p:blipFill>
          <a:blip r:embed="rId3"/>
          <a:stretch>
            <a:fillRect/>
          </a:stretch>
        </p:blipFill>
        <p:spPr>
          <a:xfrm>
            <a:off x="6682273" y="1135780"/>
            <a:ext cx="4170811" cy="4944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DB10B332-EE0C-403B-B331-718231E9D49D}"/>
              </a:ext>
            </a:extLst>
          </p:cNvPr>
          <p:cNvSpPr>
            <a:spLocks noGrp="1"/>
          </p:cNvSpPr>
          <p:nvPr>
            <p:ph type="sldNum" sz="quarter" idx="12"/>
          </p:nvPr>
        </p:nvSpPr>
        <p:spPr/>
        <p:txBody>
          <a:bodyPr/>
          <a:lstStyle/>
          <a:p>
            <a:fld id="{AC607060-D10E-4711-BA05-EC9BA5C5C0D9}" type="slidenum">
              <a:rPr lang="en-US" smtClean="0"/>
              <a:t>11</a:t>
            </a:fld>
            <a:endParaRPr lang="en-US"/>
          </a:p>
        </p:txBody>
      </p:sp>
    </p:spTree>
    <p:extLst>
      <p:ext uri="{BB962C8B-B14F-4D97-AF65-F5344CB8AC3E}">
        <p14:creationId xmlns:p14="http://schemas.microsoft.com/office/powerpoint/2010/main" val="4803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photo, sitting, food&#10;&#10;Description automatically generated">
            <a:extLst>
              <a:ext uri="{FF2B5EF4-FFF2-40B4-BE49-F238E27FC236}">
                <a16:creationId xmlns:a16="http://schemas.microsoft.com/office/drawing/2014/main" id="{11751A47-A9F3-46D9-AE8D-FDA8A0221F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469" t="14201" r="7282" b="62946"/>
          <a:stretch/>
        </p:blipFill>
        <p:spPr>
          <a:xfrm>
            <a:off x="23597" y="-109704"/>
            <a:ext cx="1616150" cy="1567251"/>
          </a:xfrm>
          <a:prstGeom prst="rect">
            <a:avLst/>
          </a:prstGeom>
        </p:spPr>
      </p:pic>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460148" y="1335089"/>
            <a:ext cx="10050926" cy="4492698"/>
          </a:xfrm>
          <a:prstGeom prst="rect">
            <a:avLst/>
          </a:prstGeom>
        </p:spPr>
        <p:txBody>
          <a:bodyPr>
            <a:normAutofit fontScale="9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000" b="1" kern="0" dirty="0">
                <a:solidFill>
                  <a:srgbClr val="002060"/>
                </a:solidFill>
              </a:rPr>
              <a:t>Total actions underway: 11 of 16</a:t>
            </a:r>
          </a:p>
          <a:p>
            <a:pPr>
              <a:spcAft>
                <a:spcPts val="1200"/>
              </a:spcAft>
            </a:pPr>
            <a:r>
              <a:rPr lang="en-US" sz="2000" b="1" kern="0" dirty="0">
                <a:solidFill>
                  <a:srgbClr val="002060"/>
                </a:solidFill>
              </a:rPr>
              <a:t>New actions activated in FY22 (5):</a:t>
            </a:r>
          </a:p>
          <a:p>
            <a:pPr marL="342900" indent="-342900">
              <a:spcAft>
                <a:spcPts val="1200"/>
              </a:spcAft>
              <a:buFont typeface="Arial" panose="020B0604020202020204" pitchFamily="34" charset="0"/>
              <a:buChar char="•"/>
            </a:pPr>
            <a:r>
              <a:rPr lang="en-US" sz="2000" kern="0" dirty="0">
                <a:solidFill>
                  <a:srgbClr val="002060"/>
                </a:solidFill>
              </a:rPr>
              <a:t>B3: Develop clear and comprehensive educational program for building owners and tenants about existing energy efficiency programs. </a:t>
            </a:r>
          </a:p>
          <a:p>
            <a:pPr marL="342900" indent="-342900">
              <a:spcAft>
                <a:spcPts val="1200"/>
              </a:spcAft>
              <a:buFont typeface="Arial" panose="020B0604020202020204" pitchFamily="34" charset="0"/>
              <a:buChar char="•"/>
            </a:pPr>
            <a:r>
              <a:rPr lang="en-US" sz="2000" kern="0" dirty="0">
                <a:solidFill>
                  <a:srgbClr val="002060"/>
                </a:solidFill>
              </a:rPr>
              <a:t>B4: Implement a citywide building weatherization program through partnership with community organizations.</a:t>
            </a:r>
          </a:p>
          <a:p>
            <a:pPr marL="342900" indent="-342900">
              <a:spcAft>
                <a:spcPts val="1200"/>
              </a:spcAft>
              <a:buFont typeface="Arial" panose="020B0604020202020204" pitchFamily="34" charset="0"/>
              <a:buChar char="•"/>
            </a:pPr>
            <a:r>
              <a:rPr lang="en-US" sz="2000" kern="0" dirty="0">
                <a:solidFill>
                  <a:srgbClr val="002060"/>
                </a:solidFill>
              </a:rPr>
              <a:t>B6: Establish a building efficiency and electrification program (for existing buildings) to replace appliances and systems with electric and other efficient and cost-effective options.</a:t>
            </a:r>
          </a:p>
          <a:p>
            <a:pPr marL="342900" indent="-342900">
              <a:spcAft>
                <a:spcPts val="1200"/>
              </a:spcAft>
              <a:buFont typeface="Arial" panose="020B0604020202020204" pitchFamily="34" charset="0"/>
              <a:buChar char="•"/>
            </a:pPr>
            <a:r>
              <a:rPr lang="en-US" sz="2000" kern="0" dirty="0">
                <a:solidFill>
                  <a:schemeClr val="accent3"/>
                </a:solidFill>
              </a:rPr>
              <a:t>B13: Establish urban greening factor requirements for new developments that quantify how projects contribute to urban greening for reduced stormwater runoff and urban heat island improvements.</a:t>
            </a:r>
          </a:p>
          <a:p>
            <a:pPr marL="342900" indent="-342900">
              <a:spcAft>
                <a:spcPts val="1200"/>
              </a:spcAft>
              <a:buFont typeface="Arial" panose="020B0604020202020204" pitchFamily="34" charset="0"/>
              <a:buChar char="•"/>
            </a:pPr>
            <a:r>
              <a:rPr lang="en-US" sz="2000" kern="0" dirty="0">
                <a:solidFill>
                  <a:srgbClr val="002060"/>
                </a:solidFill>
              </a:rPr>
              <a:t>B14: Promote passive building design (e.g., orientation, shading devices) through the City’s zoning ordinance and design standards.</a:t>
            </a:r>
          </a:p>
          <a:p>
            <a:endParaRPr lang="en-US" sz="2000" kern="0" dirty="0">
              <a:solidFill>
                <a:srgbClr val="002060"/>
              </a:solidFill>
            </a:endParaRPr>
          </a:p>
          <a:p>
            <a:endParaRPr lang="en-US" sz="2000" kern="0" dirty="0">
              <a:solidFill>
                <a:srgbClr val="002060"/>
              </a:solidFill>
            </a:endParaRPr>
          </a:p>
          <a:p>
            <a:endParaRPr lang="en-US" sz="2000" kern="0" dirty="0">
              <a:solidFill>
                <a:srgbClr val="002060"/>
              </a:solidFill>
            </a:endParaRPr>
          </a:p>
          <a:p>
            <a:endParaRPr lang="en-US" sz="2000" kern="0" dirty="0">
              <a:solidFill>
                <a:srgbClr val="002060"/>
              </a:solidFill>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512998" y="-61746"/>
            <a:ext cx="8346935" cy="954107"/>
          </a:xfrm>
          <a:prstGeom prst="rect">
            <a:avLst/>
          </a:prstGeom>
          <a:noFill/>
        </p:spPr>
        <p:txBody>
          <a:bodyPr wrap="square" rtlCol="0">
            <a:spAutoFit/>
          </a:bodyPr>
          <a:lstStyle>
            <a:lvl1pPr>
              <a:defRPr>
                <a:latin typeface="+mj-lt"/>
                <a:ea typeface="+mj-ea"/>
                <a:cs typeface="+mj-cs"/>
              </a:defRPr>
            </a:lvl1pPr>
          </a:lstStyle>
          <a:p>
            <a:r>
              <a:rPr lang="en-US" sz="2800" b="1" kern="0">
                <a:solidFill>
                  <a:srgbClr val="7A003D"/>
                </a:solidFill>
                <a:latin typeface="Century Gothic" panose="020B0502020202020204" pitchFamily="34" charset="0"/>
                <a:cs typeface="Arial" panose="020B0604020202020204" pitchFamily="34" charset="0"/>
              </a:rPr>
              <a:t>Goal 1: Dallas buildings are energy efficient and climate resilient.</a:t>
            </a:r>
          </a:p>
        </p:txBody>
      </p:sp>
      <p:sp>
        <p:nvSpPr>
          <p:cNvPr id="17" name="Rectangle: Rounded Corners 16">
            <a:extLst>
              <a:ext uri="{FF2B5EF4-FFF2-40B4-BE49-F238E27FC236}">
                <a16:creationId xmlns:a16="http://schemas.microsoft.com/office/drawing/2014/main" id="{8A52713F-DDBC-44BC-89E8-CDDDC4721D79}"/>
              </a:ext>
            </a:extLst>
          </p:cNvPr>
          <p:cNvSpPr/>
          <p:nvPr/>
        </p:nvSpPr>
        <p:spPr>
          <a:xfrm>
            <a:off x="5675923" y="5279713"/>
            <a:ext cx="5424616" cy="1258521"/>
          </a:xfrm>
          <a:prstGeom prst="roundRect">
            <a:avLst/>
          </a:prstGeom>
          <a:solidFill>
            <a:srgbClr val="7A0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41 milestones by Aviation, Building Services, Housing, Economic Development, Development Services &amp; OEQS (3 ongoing milestones) </a:t>
            </a:r>
          </a:p>
        </p:txBody>
      </p:sp>
      <p:sp>
        <p:nvSpPr>
          <p:cNvPr id="19" name="Oval 18">
            <a:extLst>
              <a:ext uri="{FF2B5EF4-FFF2-40B4-BE49-F238E27FC236}">
                <a16:creationId xmlns:a16="http://schemas.microsoft.com/office/drawing/2014/main" id="{72D9BEEE-8BA5-4738-A25F-8291E24259C6}"/>
              </a:ext>
            </a:extLst>
          </p:cNvPr>
          <p:cNvSpPr/>
          <p:nvPr/>
        </p:nvSpPr>
        <p:spPr>
          <a:xfrm>
            <a:off x="10196220" y="1337501"/>
            <a:ext cx="1616150" cy="1567251"/>
          </a:xfrm>
          <a:prstGeom prst="ellipse">
            <a:avLst/>
          </a:prstGeom>
          <a:solidFill>
            <a:srgbClr val="7A0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11 of 16</a:t>
            </a:r>
          </a:p>
        </p:txBody>
      </p:sp>
      <p:sp>
        <p:nvSpPr>
          <p:cNvPr id="3" name="Slide Number Placeholder 2">
            <a:extLst>
              <a:ext uri="{FF2B5EF4-FFF2-40B4-BE49-F238E27FC236}">
                <a16:creationId xmlns:a16="http://schemas.microsoft.com/office/drawing/2014/main" id="{18C29385-15D8-4A98-95F3-5FFD784B7327}"/>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12</a:t>
            </a:fld>
            <a:endParaRPr lang="en-US"/>
          </a:p>
        </p:txBody>
      </p:sp>
    </p:spTree>
    <p:extLst>
      <p:ext uri="{BB962C8B-B14F-4D97-AF65-F5344CB8AC3E}">
        <p14:creationId xmlns:p14="http://schemas.microsoft.com/office/powerpoint/2010/main" val="213252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photo, sitting, food&#10;&#10;Description automatically generated">
            <a:extLst>
              <a:ext uri="{FF2B5EF4-FFF2-40B4-BE49-F238E27FC236}">
                <a16:creationId xmlns:a16="http://schemas.microsoft.com/office/drawing/2014/main" id="{11751A47-A9F3-46D9-AE8D-FDA8A0221F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469" t="14201" r="7282" b="62946"/>
          <a:stretch/>
        </p:blipFill>
        <p:spPr>
          <a:xfrm>
            <a:off x="23597" y="-109704"/>
            <a:ext cx="1616150" cy="1567251"/>
          </a:xfrm>
          <a:prstGeom prst="rect">
            <a:avLst/>
          </a:prstGeom>
        </p:spPr>
      </p:pic>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136816" y="1369523"/>
            <a:ext cx="6760731" cy="4492698"/>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spcAft>
                <a:spcPts val="1200"/>
              </a:spcAft>
              <a:buFont typeface="Arial" panose="020B0604020202020204" pitchFamily="34" charset="0"/>
              <a:buChar char="•"/>
            </a:pPr>
            <a:r>
              <a:rPr lang="en-US" sz="2000" kern="0" dirty="0">
                <a:solidFill>
                  <a:srgbClr val="002060"/>
                </a:solidFill>
              </a:rPr>
              <a:t>City Initiatives</a:t>
            </a:r>
          </a:p>
          <a:p>
            <a:pPr marL="800100" lvl="1" indent="-342900">
              <a:spcAft>
                <a:spcPts val="1200"/>
              </a:spcAft>
              <a:buFont typeface="Arial" panose="020B0604020202020204" pitchFamily="34" charset="0"/>
              <a:buChar char="•"/>
            </a:pPr>
            <a:r>
              <a:rPr lang="en-US" sz="2000" kern="0" dirty="0">
                <a:solidFill>
                  <a:srgbClr val="002060"/>
                </a:solidFill>
              </a:rPr>
              <a:t>City Energy Management Program and efficiency upgrades</a:t>
            </a:r>
          </a:p>
          <a:p>
            <a:pPr marL="800100" lvl="1" indent="-342900">
              <a:spcAft>
                <a:spcPts val="1200"/>
              </a:spcAft>
              <a:buFont typeface="Arial" panose="020B0604020202020204" pitchFamily="34" charset="0"/>
              <a:buChar char="•"/>
            </a:pPr>
            <a:r>
              <a:rPr lang="en-US" sz="2000" kern="0" dirty="0">
                <a:solidFill>
                  <a:srgbClr val="002060"/>
                </a:solidFill>
              </a:rPr>
              <a:t>Net-zero specifications for future capital projects </a:t>
            </a:r>
          </a:p>
          <a:p>
            <a:pPr marL="800100" lvl="1" indent="-342900">
              <a:spcAft>
                <a:spcPts val="1200"/>
              </a:spcAft>
              <a:buFont typeface="Arial" panose="020B0604020202020204" pitchFamily="34" charset="0"/>
              <a:buChar char="•"/>
            </a:pPr>
            <a:r>
              <a:rPr lang="en-US" sz="2000" kern="0" dirty="0">
                <a:solidFill>
                  <a:srgbClr val="002060"/>
                </a:solidFill>
              </a:rPr>
              <a:t>Begin implementation of “resilience hubs” on City-owned properties</a:t>
            </a:r>
          </a:p>
          <a:p>
            <a:pPr marL="342900" indent="-342900">
              <a:spcAft>
                <a:spcPts val="1200"/>
              </a:spcAft>
              <a:buFont typeface="Arial" panose="020B0604020202020204" pitchFamily="34" charset="0"/>
              <a:buChar char="•"/>
            </a:pPr>
            <a:r>
              <a:rPr lang="en-US" sz="2000" kern="0" dirty="0">
                <a:solidFill>
                  <a:srgbClr val="002060"/>
                </a:solidFill>
              </a:rPr>
              <a:t>Outreach and Education</a:t>
            </a:r>
          </a:p>
          <a:p>
            <a:pPr marL="800100" lvl="1" indent="-342900">
              <a:spcAft>
                <a:spcPts val="1200"/>
              </a:spcAft>
              <a:buFont typeface="Arial" panose="020B0604020202020204" pitchFamily="34" charset="0"/>
              <a:buChar char="•"/>
            </a:pPr>
            <a:r>
              <a:rPr lang="en-US" sz="2000" kern="0" dirty="0">
                <a:solidFill>
                  <a:srgbClr val="002060"/>
                </a:solidFill>
              </a:rPr>
              <a:t>Energy efficiency education, including expansion of participation in PACE</a:t>
            </a:r>
          </a:p>
          <a:p>
            <a:pPr marL="800100" lvl="1" indent="-342900">
              <a:spcAft>
                <a:spcPts val="1200"/>
              </a:spcAft>
              <a:buFont typeface="Arial" panose="020B0604020202020204" pitchFamily="34" charset="0"/>
              <a:buChar char="•"/>
            </a:pPr>
            <a:r>
              <a:rPr lang="en-US" sz="2000" kern="0" dirty="0">
                <a:solidFill>
                  <a:srgbClr val="002060"/>
                </a:solidFill>
              </a:rPr>
              <a:t>Connect residents to weatherization programs</a:t>
            </a:r>
            <a:endParaRPr lang="en-US" kern="0" dirty="0">
              <a:solidFill>
                <a:srgbClr val="002060"/>
              </a:solidFill>
            </a:endParaRPr>
          </a:p>
          <a:p>
            <a:endParaRPr lang="en-US" kern="0" dirty="0">
              <a:solidFill>
                <a:srgbClr val="002060"/>
              </a:solidFill>
            </a:endParaRPr>
          </a:p>
          <a:p>
            <a:endParaRPr lang="en-US" kern="0" dirty="0">
              <a:solidFill>
                <a:srgbClr val="002060"/>
              </a:solidFill>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639747" y="108736"/>
            <a:ext cx="10515600" cy="523220"/>
          </a:xfrm>
          <a:prstGeom prst="rect">
            <a:avLst/>
          </a:prstGeom>
          <a:noFill/>
        </p:spPr>
        <p:txBody>
          <a:bodyPr wrap="square" rtlCol="0">
            <a:spAutoFit/>
          </a:bodyPr>
          <a:lstStyle>
            <a:defPPr>
              <a:defRPr lang="en-US"/>
            </a:defPPr>
            <a:lvl1pPr>
              <a:defRPr sz="2800" b="1" kern="0">
                <a:solidFill>
                  <a:srgbClr val="7A003D"/>
                </a:solidFill>
                <a:latin typeface="Century Gothic" panose="020B0502020202020204" pitchFamily="34" charset="0"/>
                <a:ea typeface="+mj-ea"/>
                <a:cs typeface="Arial" panose="020B0604020202020204" pitchFamily="34" charset="0"/>
              </a:defRPr>
            </a:lvl1pPr>
          </a:lstStyle>
          <a:p>
            <a:r>
              <a:rPr lang="en-US"/>
              <a:t>FY 21-22 Highlights: Buildings</a:t>
            </a:r>
          </a:p>
        </p:txBody>
      </p:sp>
      <p:pic>
        <p:nvPicPr>
          <p:cNvPr id="2050" name="Picture 2" descr="Design, for the people: I.M. Pei and the legacy of Dallas City Hall –  Booked Solid">
            <a:extLst>
              <a:ext uri="{FF2B5EF4-FFF2-40B4-BE49-F238E27FC236}">
                <a16:creationId xmlns:a16="http://schemas.microsoft.com/office/drawing/2014/main" id="{C91C600F-39AD-475F-9926-B504C00A9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895" y="3889294"/>
            <a:ext cx="4557282" cy="2278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984DE5EE-FDF8-4457-8973-03961DBDAD19}"/>
              </a:ext>
            </a:extLst>
          </p:cNvPr>
          <p:cNvSpPr txBox="1">
            <a:spLocks/>
          </p:cNvSpPr>
          <p:nvPr/>
        </p:nvSpPr>
        <p:spPr>
          <a:xfrm>
            <a:off x="6219156" y="1369523"/>
            <a:ext cx="5790761" cy="2278641"/>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spcAft>
                <a:spcPts val="1200"/>
              </a:spcAft>
              <a:buFont typeface="Arial" panose="020B0604020202020204" pitchFamily="34" charset="0"/>
              <a:buChar char="•"/>
            </a:pPr>
            <a:r>
              <a:rPr lang="en-US" sz="2000" kern="0" dirty="0">
                <a:solidFill>
                  <a:srgbClr val="002060"/>
                </a:solidFill>
              </a:rPr>
              <a:t>Code and Permitting</a:t>
            </a:r>
          </a:p>
          <a:p>
            <a:pPr marL="800100" lvl="1" indent="-342900">
              <a:spcAft>
                <a:spcPts val="1200"/>
              </a:spcAft>
              <a:buFont typeface="Arial" panose="020B0604020202020204" pitchFamily="34" charset="0"/>
              <a:buChar char="•"/>
            </a:pPr>
            <a:r>
              <a:rPr lang="en-US" sz="2000" kern="0" dirty="0">
                <a:solidFill>
                  <a:schemeClr val="accent3"/>
                </a:solidFill>
              </a:rPr>
              <a:t>Building code amendments that support solar PV and EV charging</a:t>
            </a:r>
          </a:p>
          <a:p>
            <a:pPr marL="800100" lvl="1" indent="-342900">
              <a:spcAft>
                <a:spcPts val="1200"/>
              </a:spcAft>
              <a:buFont typeface="Arial" panose="020B0604020202020204" pitchFamily="34" charset="0"/>
              <a:buChar char="•"/>
            </a:pPr>
            <a:r>
              <a:rPr lang="en-US" sz="2000" kern="0" dirty="0">
                <a:solidFill>
                  <a:schemeClr val="accent3"/>
                </a:solidFill>
              </a:rPr>
              <a:t>Evaluate </a:t>
            </a:r>
            <a:r>
              <a:rPr lang="en-US" sz="2000" kern="0" dirty="0" err="1">
                <a:solidFill>
                  <a:schemeClr val="accent3"/>
                </a:solidFill>
              </a:rPr>
              <a:t>SolarAPP</a:t>
            </a:r>
            <a:r>
              <a:rPr lang="en-US" sz="2000" kern="0" dirty="0">
                <a:solidFill>
                  <a:schemeClr val="accent3"/>
                </a:solidFill>
              </a:rPr>
              <a:t>+ for solar permitting</a:t>
            </a:r>
            <a:endParaRPr lang="en-US" kern="0" dirty="0">
              <a:solidFill>
                <a:schemeClr val="accent3"/>
              </a:solidFill>
            </a:endParaRPr>
          </a:p>
        </p:txBody>
      </p:sp>
      <p:sp>
        <p:nvSpPr>
          <p:cNvPr id="3" name="Slide Number Placeholder 2">
            <a:extLst>
              <a:ext uri="{FF2B5EF4-FFF2-40B4-BE49-F238E27FC236}">
                <a16:creationId xmlns:a16="http://schemas.microsoft.com/office/drawing/2014/main" id="{2020078A-0DCA-4B6D-A834-18D727DE3E95}"/>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13</a:t>
            </a:fld>
            <a:endParaRPr lang="en-US"/>
          </a:p>
        </p:txBody>
      </p:sp>
    </p:spTree>
    <p:extLst>
      <p:ext uri="{BB962C8B-B14F-4D97-AF65-F5344CB8AC3E}">
        <p14:creationId xmlns:p14="http://schemas.microsoft.com/office/powerpoint/2010/main" val="2096331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533398" y="1592020"/>
            <a:ext cx="10873967" cy="4492698"/>
          </a:xfrm>
          <a:prstGeom prst="rect">
            <a:avLst/>
          </a:prstGeom>
        </p:spPr>
        <p:txBody>
          <a:bodyPr>
            <a:normAutofit/>
          </a:bodyPr>
          <a:lstStyle>
            <a:defPPr>
              <a:defRPr lang="en-US"/>
            </a:defPPr>
            <a:lvl1pPr>
              <a:spcAft>
                <a:spcPts val="1200"/>
              </a:spcAft>
              <a:defRPr sz="2000" b="1" kern="0">
                <a:solidFill>
                  <a:srgbClr val="002060"/>
                </a:solidFil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Total actions underway: 9 of 11</a:t>
            </a:r>
          </a:p>
          <a:p>
            <a:r>
              <a:rPr lang="en-US" dirty="0"/>
              <a:t>New actions activated in FY22 (3):</a:t>
            </a:r>
          </a:p>
          <a:p>
            <a:pPr marL="342900" indent="-342900">
              <a:buFont typeface="Arial" panose="020B0604020202020204" pitchFamily="34" charset="0"/>
              <a:buChar char="•"/>
            </a:pPr>
            <a:r>
              <a:rPr lang="en-US" b="0" dirty="0"/>
              <a:t>E1: Maintain a high degree of reliability in the electric delivery grid through cooperative actions between the City and public utility companies.</a:t>
            </a:r>
          </a:p>
          <a:p>
            <a:pPr marL="342900" indent="-342900">
              <a:buFont typeface="Arial" panose="020B0604020202020204" pitchFamily="34" charset="0"/>
              <a:buChar char="•"/>
            </a:pPr>
            <a:r>
              <a:rPr lang="en-US" b="0" dirty="0"/>
              <a:t>E2: Evaluate the potential for the City to make investments in energy storage technologies for both resilience and renewable energy development purposes.</a:t>
            </a:r>
          </a:p>
          <a:p>
            <a:pPr marL="342900" indent="-342900">
              <a:buFont typeface="Arial" panose="020B0604020202020204" pitchFamily="34" charset="0"/>
              <a:buChar char="•"/>
            </a:pPr>
            <a:r>
              <a:rPr lang="en-US" b="0" dirty="0">
                <a:solidFill>
                  <a:schemeClr val="accent3"/>
                </a:solidFill>
              </a:rPr>
              <a:t>E4: Invest in programs through local community colleges to train and establish a local workforce that is focused on renewable energy technologies.</a:t>
            </a:r>
          </a:p>
          <a:p>
            <a:endParaRPr lang="en-US" dirty="0"/>
          </a:p>
          <a:p>
            <a:endParaRPr lang="en-US" dirty="0"/>
          </a:p>
          <a:p>
            <a:endParaRPr lang="en-US" dirty="0"/>
          </a:p>
          <a:p>
            <a:endParaRPr lang="en-US" dirty="0"/>
          </a:p>
          <a:p>
            <a:endParaRPr lang="en-US" dirty="0"/>
          </a:p>
          <a:p>
            <a:endParaRPr lang="en-US" dirty="0"/>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639747" y="108736"/>
            <a:ext cx="8346935" cy="830997"/>
          </a:xfrm>
          <a:prstGeom prst="rect">
            <a:avLst/>
          </a:prstGeom>
          <a:noFill/>
        </p:spPr>
        <p:txBody>
          <a:bodyPr wrap="square" rtlCol="0">
            <a:spAutoFit/>
          </a:bodyPr>
          <a:lstStyle>
            <a:lvl1pPr>
              <a:defRPr>
                <a:latin typeface="+mj-lt"/>
                <a:ea typeface="+mj-ea"/>
                <a:cs typeface="+mj-cs"/>
              </a:defRPr>
            </a:lvl1pPr>
          </a:lstStyle>
          <a:p>
            <a:r>
              <a:rPr lang="en-US" sz="2400" b="1" kern="0">
                <a:solidFill>
                  <a:srgbClr val="7C512D"/>
                </a:solidFill>
                <a:latin typeface="Century Gothic" panose="020B0502020202020204" pitchFamily="34" charset="0"/>
                <a:cs typeface="Arial" panose="020B0604020202020204" pitchFamily="34" charset="0"/>
              </a:rPr>
              <a:t>Goal 2: Dallas generates and uses renewable, reliable, and affordable energy.</a:t>
            </a:r>
          </a:p>
        </p:txBody>
      </p:sp>
      <p:sp>
        <p:nvSpPr>
          <p:cNvPr id="11" name="Oval 10">
            <a:extLst>
              <a:ext uri="{FF2B5EF4-FFF2-40B4-BE49-F238E27FC236}">
                <a16:creationId xmlns:a16="http://schemas.microsoft.com/office/drawing/2014/main" id="{18C58317-F55F-4149-A987-EA9231404055}"/>
              </a:ext>
            </a:extLst>
          </p:cNvPr>
          <p:cNvSpPr/>
          <p:nvPr/>
        </p:nvSpPr>
        <p:spPr>
          <a:xfrm>
            <a:off x="9386803" y="682176"/>
            <a:ext cx="1617492" cy="1567250"/>
          </a:xfrm>
          <a:prstGeom prst="ellipse">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9 of 11</a:t>
            </a:r>
          </a:p>
        </p:txBody>
      </p:sp>
      <p:pic>
        <p:nvPicPr>
          <p:cNvPr id="12" name="Picture 11" descr="A picture containing clock, sitting, sign, large&#10;&#10;Description automatically generated">
            <a:extLst>
              <a:ext uri="{FF2B5EF4-FFF2-40B4-BE49-F238E27FC236}">
                <a16:creationId xmlns:a16="http://schemas.microsoft.com/office/drawing/2014/main" id="{CCC0C97E-78D0-4545-8B6E-2F77A2FAD3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673" t="15349" r="8085" b="64806"/>
          <a:stretch/>
        </p:blipFill>
        <p:spPr>
          <a:xfrm>
            <a:off x="169578" y="-15893"/>
            <a:ext cx="1403499" cy="1360968"/>
          </a:xfrm>
          <a:prstGeom prst="rect">
            <a:avLst/>
          </a:prstGeom>
        </p:spPr>
      </p:pic>
      <p:sp>
        <p:nvSpPr>
          <p:cNvPr id="16" name="Rectangle: Rounded Corners 15">
            <a:extLst>
              <a:ext uri="{FF2B5EF4-FFF2-40B4-BE49-F238E27FC236}">
                <a16:creationId xmlns:a16="http://schemas.microsoft.com/office/drawing/2014/main" id="{95383446-2375-4632-801C-4236371166CA}"/>
              </a:ext>
            </a:extLst>
          </p:cNvPr>
          <p:cNvSpPr/>
          <p:nvPr/>
        </p:nvSpPr>
        <p:spPr>
          <a:xfrm>
            <a:off x="5944541" y="5130852"/>
            <a:ext cx="5562601" cy="1044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7C512D"/>
                </a:solidFill>
              </a:rPr>
              <a:t>27 milestones by Bond &amp; Construction Management, Building Services, Housing, Economic Development, Development Services &amp; OEQS (5 ongoing milestones) </a:t>
            </a:r>
          </a:p>
        </p:txBody>
      </p:sp>
      <p:sp>
        <p:nvSpPr>
          <p:cNvPr id="3" name="Slide Number Placeholder 2">
            <a:extLst>
              <a:ext uri="{FF2B5EF4-FFF2-40B4-BE49-F238E27FC236}">
                <a16:creationId xmlns:a16="http://schemas.microsoft.com/office/drawing/2014/main" id="{2256E2B6-3EB5-43AB-A071-09193F405028}"/>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14</a:t>
            </a:fld>
            <a:endParaRPr lang="en-US"/>
          </a:p>
        </p:txBody>
      </p:sp>
    </p:spTree>
    <p:extLst>
      <p:ext uri="{BB962C8B-B14F-4D97-AF65-F5344CB8AC3E}">
        <p14:creationId xmlns:p14="http://schemas.microsoft.com/office/powerpoint/2010/main" val="153743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02DEFC5-0C6F-48D9-93D9-B015430C1A86}"/>
              </a:ext>
            </a:extLst>
          </p:cNvPr>
          <p:cNvSpPr txBox="1">
            <a:spLocks noGrp="1"/>
          </p:cNvSpPr>
          <p:nvPr>
            <p:ph type="title"/>
          </p:nvPr>
        </p:nvSpPr>
        <p:spPr>
          <a:xfrm>
            <a:off x="1793445" y="150190"/>
            <a:ext cx="10515600" cy="492443"/>
          </a:xfrm>
          <a:prstGeom prst="rect">
            <a:avLst/>
          </a:prstGeom>
          <a:noFill/>
        </p:spPr>
        <p:txBody>
          <a:bodyPr wrap="square" rtlCol="0">
            <a:spAutoFit/>
          </a:bodyPr>
          <a:lstStyle/>
          <a:p>
            <a:r>
              <a:rPr lang="en-US" sz="3200" b="1">
                <a:solidFill>
                  <a:srgbClr val="7C512D"/>
                </a:solidFill>
              </a:rPr>
              <a:t>FY 21-22 Highlights: Energy</a:t>
            </a:r>
          </a:p>
        </p:txBody>
      </p:sp>
      <p:pic>
        <p:nvPicPr>
          <p:cNvPr id="13" name="Picture 12">
            <a:extLst>
              <a:ext uri="{FF2B5EF4-FFF2-40B4-BE49-F238E27FC236}">
                <a16:creationId xmlns:a16="http://schemas.microsoft.com/office/drawing/2014/main" id="{559E9A48-D320-46BC-B703-E1ED7930D71F}"/>
              </a:ext>
            </a:extLst>
          </p:cNvPr>
          <p:cNvPicPr>
            <a:picLocks noChangeAspect="1"/>
          </p:cNvPicPr>
          <p:nvPr/>
        </p:nvPicPr>
        <p:blipFill>
          <a:blip r:embed="rId3"/>
          <a:stretch>
            <a:fillRect/>
          </a:stretch>
        </p:blipFill>
        <p:spPr>
          <a:xfrm>
            <a:off x="186737" y="-21338"/>
            <a:ext cx="1408298" cy="1359526"/>
          </a:xfrm>
          <a:prstGeom prst="rect">
            <a:avLst/>
          </a:prstGeom>
        </p:spPr>
      </p:pic>
      <p:sp>
        <p:nvSpPr>
          <p:cNvPr id="11" name="Content Placeholder 2">
            <a:extLst>
              <a:ext uri="{FF2B5EF4-FFF2-40B4-BE49-F238E27FC236}">
                <a16:creationId xmlns:a16="http://schemas.microsoft.com/office/drawing/2014/main" id="{C6E247B7-B279-4AF7-826B-23EDA4C0E966}"/>
              </a:ext>
            </a:extLst>
          </p:cNvPr>
          <p:cNvSpPr txBox="1">
            <a:spLocks/>
          </p:cNvSpPr>
          <p:nvPr/>
        </p:nvSpPr>
        <p:spPr>
          <a:xfrm>
            <a:off x="174998" y="1354570"/>
            <a:ext cx="5615764" cy="4760661"/>
          </a:xfrm>
          <a:prstGeom prst="rect">
            <a:avLst/>
          </a:prstGeom>
        </p:spPr>
        <p:txBody>
          <a:bodyPr>
            <a:normAutofit fontScale="92500" lnSpcReduction="20000"/>
          </a:bodyPr>
          <a:lstStyle>
            <a:defPPr>
              <a:defRPr lang="en-US"/>
            </a:defPPr>
            <a:lvl1pPr marL="342900" indent="-342900">
              <a:spcAft>
                <a:spcPts val="1200"/>
              </a:spcAft>
              <a:buFont typeface="Arial" panose="020B0604020202020204" pitchFamily="34" charset="0"/>
              <a:buChar char="•"/>
              <a:defRPr sz="2000" kern="0">
                <a:solidFill>
                  <a:srgbClr val="002060"/>
                </a:solidFill>
              </a:defRPr>
            </a:lvl1pPr>
            <a:lvl2pPr marL="800100" lvl="1" indent="-342900">
              <a:spcAft>
                <a:spcPts val="1200"/>
              </a:spcAft>
              <a:buFont typeface="Arial" panose="020B0604020202020204" pitchFamily="34" charset="0"/>
              <a:buChar char="•"/>
              <a:defRPr sz="2000" kern="0">
                <a:solidFill>
                  <a:srgbClr val="002060"/>
                </a:solidFill>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City Initiatives</a:t>
            </a:r>
          </a:p>
          <a:p>
            <a:pPr lvl="1"/>
            <a:r>
              <a:rPr lang="en-US" dirty="0"/>
              <a:t>Continue Green Energy Policy for City facilities</a:t>
            </a:r>
          </a:p>
          <a:p>
            <a:pPr lvl="1"/>
            <a:r>
              <a:rPr lang="en-US" dirty="0"/>
              <a:t>Continue to advocate for renewable energy policies and a resilient energy grid at state and federal levels</a:t>
            </a:r>
          </a:p>
          <a:p>
            <a:pPr lvl="1"/>
            <a:r>
              <a:rPr lang="en-US" dirty="0"/>
              <a:t>Feasibility studies for resilience hubs and renewable energy hubs</a:t>
            </a:r>
          </a:p>
          <a:p>
            <a:pPr marL="342900" indent="-342900">
              <a:spcAft>
                <a:spcPts val="1200"/>
              </a:spcAft>
              <a:buFont typeface="Arial" panose="020B0604020202020204" pitchFamily="34" charset="0"/>
              <a:buChar char="•"/>
            </a:pPr>
            <a:r>
              <a:rPr lang="en-US" sz="2000" kern="0" dirty="0">
                <a:solidFill>
                  <a:srgbClr val="002060"/>
                </a:solidFill>
              </a:rPr>
              <a:t>Solar</a:t>
            </a:r>
          </a:p>
          <a:p>
            <a:pPr marL="800100" lvl="1" indent="-342900">
              <a:spcAft>
                <a:spcPts val="1200"/>
              </a:spcAft>
              <a:buFont typeface="Arial" panose="020B0604020202020204" pitchFamily="34" charset="0"/>
              <a:buChar char="•"/>
            </a:pPr>
            <a:r>
              <a:rPr lang="en-US" sz="2000" kern="0" dirty="0">
                <a:solidFill>
                  <a:srgbClr val="002060"/>
                </a:solidFill>
              </a:rPr>
              <a:t>Work towards SolSmart designation</a:t>
            </a:r>
          </a:p>
          <a:p>
            <a:pPr marL="800100" lvl="1" indent="-342900">
              <a:spcAft>
                <a:spcPts val="1200"/>
              </a:spcAft>
              <a:buFont typeface="Arial" panose="020B0604020202020204" pitchFamily="34" charset="0"/>
              <a:buChar char="•"/>
            </a:pPr>
            <a:r>
              <a:rPr lang="en-US" sz="2000" kern="0" dirty="0">
                <a:solidFill>
                  <a:schemeClr val="accent3"/>
                </a:solidFill>
              </a:rPr>
              <a:t>Continue community solar initiatives</a:t>
            </a:r>
          </a:p>
          <a:p>
            <a:pPr marL="800100" lvl="1" indent="-342900">
              <a:spcAft>
                <a:spcPts val="1200"/>
              </a:spcAft>
              <a:buFont typeface="Arial" panose="020B0604020202020204" pitchFamily="34" charset="0"/>
              <a:buChar char="•"/>
            </a:pPr>
            <a:r>
              <a:rPr lang="en-US" sz="2000" kern="0" dirty="0">
                <a:solidFill>
                  <a:schemeClr val="accent3"/>
                </a:solidFill>
              </a:rPr>
              <a:t>Continue to require innovative renewable energy as part of the design services for City facilities in new construction or renovation of existing facilities</a:t>
            </a:r>
          </a:p>
          <a:p>
            <a:pPr lvl="1"/>
            <a:endParaRPr lang="en-US" dirty="0"/>
          </a:p>
          <a:p>
            <a:pPr marL="0" indent="0">
              <a:buNone/>
            </a:pPr>
            <a:endParaRPr lang="en-US" dirty="0"/>
          </a:p>
          <a:p>
            <a:endParaRPr lang="en-US" dirty="0"/>
          </a:p>
        </p:txBody>
      </p:sp>
      <p:sp>
        <p:nvSpPr>
          <p:cNvPr id="10" name="Content Placeholder 10">
            <a:extLst>
              <a:ext uri="{FF2B5EF4-FFF2-40B4-BE49-F238E27FC236}">
                <a16:creationId xmlns:a16="http://schemas.microsoft.com/office/drawing/2014/main" id="{32B90145-7516-416B-908D-451CE7AE7591}"/>
              </a:ext>
            </a:extLst>
          </p:cNvPr>
          <p:cNvSpPr txBox="1">
            <a:spLocks/>
          </p:cNvSpPr>
          <p:nvPr/>
        </p:nvSpPr>
        <p:spPr>
          <a:xfrm>
            <a:off x="6117335" y="1281118"/>
            <a:ext cx="6322775" cy="4107824"/>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spcAft>
                <a:spcPts val="1200"/>
              </a:spcAft>
              <a:buFont typeface="Arial" panose="020B0604020202020204" pitchFamily="34" charset="0"/>
              <a:buChar char="•"/>
            </a:pPr>
            <a:r>
              <a:rPr lang="en-US" sz="2000" kern="0" dirty="0">
                <a:solidFill>
                  <a:srgbClr val="002060"/>
                </a:solidFill>
              </a:rPr>
              <a:t>Outreach and Education</a:t>
            </a:r>
          </a:p>
          <a:p>
            <a:pPr marL="800100" lvl="1" indent="-342900">
              <a:spcAft>
                <a:spcPts val="1200"/>
              </a:spcAft>
              <a:buFont typeface="Arial" panose="020B0604020202020204" pitchFamily="34" charset="0"/>
              <a:buChar char="•"/>
            </a:pPr>
            <a:r>
              <a:rPr lang="en-US" sz="2000" kern="0" dirty="0">
                <a:solidFill>
                  <a:srgbClr val="002060"/>
                </a:solidFill>
              </a:rPr>
              <a:t>Continue renewable energy education</a:t>
            </a:r>
          </a:p>
          <a:p>
            <a:pPr marL="800100" lvl="1" indent="-342900">
              <a:spcAft>
                <a:spcPts val="1200"/>
              </a:spcAft>
              <a:buFont typeface="Arial" panose="020B0604020202020204" pitchFamily="34" charset="0"/>
              <a:buChar char="•"/>
            </a:pPr>
            <a:r>
              <a:rPr lang="en-US" sz="2000" kern="0" dirty="0">
                <a:solidFill>
                  <a:schemeClr val="accent3"/>
                </a:solidFill>
              </a:rPr>
              <a:t>Encourage green workforce training</a:t>
            </a:r>
          </a:p>
          <a:p>
            <a:pPr marL="800100" lvl="1" indent="-342900">
              <a:spcAft>
                <a:spcPts val="1200"/>
              </a:spcAft>
              <a:buFont typeface="Arial" panose="020B0604020202020204" pitchFamily="34" charset="0"/>
              <a:buChar char="•"/>
            </a:pPr>
            <a:endParaRPr lang="en-US" sz="2000" kern="0" dirty="0">
              <a:solidFill>
                <a:srgbClr val="002060"/>
              </a:solidFill>
            </a:endParaRPr>
          </a:p>
        </p:txBody>
      </p:sp>
      <p:pic>
        <p:nvPicPr>
          <p:cNvPr id="16" name="Picture 15">
            <a:extLst>
              <a:ext uri="{FF2B5EF4-FFF2-40B4-BE49-F238E27FC236}">
                <a16:creationId xmlns:a16="http://schemas.microsoft.com/office/drawing/2014/main" id="{B15FC01E-EA15-448F-9EDC-390CD8755AF9}"/>
              </a:ext>
            </a:extLst>
          </p:cNvPr>
          <p:cNvPicPr>
            <a:picLocks noChangeAspect="1"/>
          </p:cNvPicPr>
          <p:nvPr/>
        </p:nvPicPr>
        <p:blipFill rotWithShape="1">
          <a:blip r:embed="rId4">
            <a:extLst>
              <a:ext uri="{28A0092B-C50C-407E-A947-70E740481C1C}">
                <a14:useLocalDpi xmlns:a14="http://schemas.microsoft.com/office/drawing/2010/main" val="0"/>
              </a:ext>
            </a:extLst>
          </a:blip>
          <a:srcRect l="51539"/>
          <a:stretch/>
        </p:blipFill>
        <p:spPr>
          <a:xfrm>
            <a:off x="8592389" y="2872853"/>
            <a:ext cx="2913811" cy="3382975"/>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4B9748E6-1F05-4A6F-9E22-6321EFD7F3A7}"/>
              </a:ext>
            </a:extLst>
          </p:cNvPr>
          <p:cNvSpPr>
            <a:spLocks noGrp="1"/>
          </p:cNvSpPr>
          <p:nvPr>
            <p:ph type="sldNum" sz="quarter" idx="12"/>
          </p:nvPr>
        </p:nvSpPr>
        <p:spPr/>
        <p:txBody>
          <a:bodyPr/>
          <a:lstStyle/>
          <a:p>
            <a:fld id="{854B37C7-F194-489A-ABE0-63489D6B291D}" type="slidenum">
              <a:rPr lang="en-US" smtClean="0"/>
              <a:t>15</a:t>
            </a:fld>
            <a:endParaRPr lang="en-US"/>
          </a:p>
        </p:txBody>
      </p:sp>
    </p:spTree>
    <p:extLst>
      <p:ext uri="{BB962C8B-B14F-4D97-AF65-F5344CB8AC3E}">
        <p14:creationId xmlns:p14="http://schemas.microsoft.com/office/powerpoint/2010/main" val="301918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298094" y="1299350"/>
            <a:ext cx="10706201" cy="4492698"/>
          </a:xfrm>
          <a:prstGeom prst="rect">
            <a:avLst/>
          </a:prstGeom>
        </p:spPr>
        <p:txBody>
          <a:bodyPr>
            <a:normAutofit fontScale="9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FR" sz="2000" b="1" kern="0" dirty="0">
                <a:solidFill>
                  <a:srgbClr val="002060"/>
                </a:solidFill>
              </a:rPr>
              <a:t>Total actions underway: 13 of 19</a:t>
            </a:r>
          </a:p>
          <a:p>
            <a:pPr>
              <a:spcAft>
                <a:spcPts val="1200"/>
              </a:spcAft>
            </a:pPr>
            <a:r>
              <a:rPr lang="fr-FR" sz="2000" b="1" kern="0" dirty="0">
                <a:solidFill>
                  <a:srgbClr val="002060"/>
                </a:solidFill>
              </a:rPr>
              <a:t>New actions activated in FY22 (8):</a:t>
            </a:r>
          </a:p>
          <a:p>
            <a:pPr marL="285750" indent="-285750">
              <a:spcAft>
                <a:spcPts val="1200"/>
              </a:spcAft>
              <a:buFont typeface="Arial" panose="020B0604020202020204" pitchFamily="34" charset="0"/>
              <a:buChar cha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T4: Establish a comprehensive incentives package to help accelerate electric vehicle use.</a:t>
            </a:r>
          </a:p>
          <a:p>
            <a:pPr marL="285750" marR="0" indent="-285750">
              <a:lnSpc>
                <a:spcPct val="107000"/>
              </a:lnSpc>
              <a:spcBef>
                <a:spcPts val="0"/>
              </a:spcBef>
              <a:spcAft>
                <a:spcPts val="800"/>
              </a:spcAft>
              <a:buFont typeface="Arial" panose="020B0604020202020204" pitchFamily="34" charset="0"/>
              <a:buChar cha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T8: Evaluate infrastructure to enable city policy on micro mobility services to be distributed equitably.</a:t>
            </a:r>
          </a:p>
          <a:p>
            <a:pPr marL="285750" marR="0" indent="-285750">
              <a:lnSpc>
                <a:spcPct val="107000"/>
              </a:lnSpc>
              <a:spcBef>
                <a:spcPts val="0"/>
              </a:spcBef>
              <a:spcAft>
                <a:spcPts val="800"/>
              </a:spcAft>
              <a:buFont typeface="Arial" panose="020B0604020202020204" pitchFamily="34" charset="0"/>
              <a:buChar cha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T9: Increase bus service across the city by adding new routes, shortening headways, and overall increasing service reliability and customer experience.</a:t>
            </a:r>
          </a:p>
          <a:p>
            <a:pPr marL="285750" marR="0" indent="-285750">
              <a:lnSpc>
                <a:spcPct val="107000"/>
              </a:lnSpc>
              <a:spcBef>
                <a:spcPts val="0"/>
              </a:spcBef>
              <a:spcAft>
                <a:spcPts val="800"/>
              </a:spcAft>
              <a:buFont typeface="Arial" panose="020B0604020202020204" pitchFamily="34" charset="0"/>
              <a:buChar char="•"/>
            </a:pPr>
            <a:r>
              <a:rPr lang="en-US" sz="18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T10: Adopt a target corridor, district, or city-wide mode split goals to help reinforce policies aimed at reducing single-occupancy vehicle use.</a:t>
            </a:r>
          </a:p>
          <a:p>
            <a:pPr marL="285750" indent="-285750">
              <a:spcAft>
                <a:spcPts val="1200"/>
              </a:spcAft>
              <a:buFont typeface="Arial" panose="020B0604020202020204" pitchFamily="34" charset="0"/>
              <a:buChar cha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T12: Expand upon the DART transit-oriented development (TOD) guidelines to collaborate on a new proactive TOD and housing strategy with DART.</a:t>
            </a:r>
          </a:p>
          <a:p>
            <a:pPr marL="285750" indent="-285750">
              <a:spcAft>
                <a:spcPts val="1200"/>
              </a:spcAft>
              <a:buFont typeface="Arial" panose="020B0604020202020204" pitchFamily="34" charset="0"/>
              <a:buChar cha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T15: Implement green infrastructure programs that specify design and performance standards that treat the right-of-way as both a mobility and green infrastructure asset.</a:t>
            </a:r>
          </a:p>
          <a:p>
            <a:pPr marL="285750" indent="-285750">
              <a:spcAft>
                <a:spcPts val="1200"/>
              </a:spcAft>
              <a:buFont typeface="Arial" panose="020B0604020202020204" pitchFamily="34" charset="0"/>
              <a:buChar char="•"/>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T19: Encourage businesses, commercial entities, and institutions to electrify fleet, including, but not limited to local and regional delivery trucks and other heavier vehicles.</a:t>
            </a:r>
          </a:p>
          <a:p>
            <a:pPr marL="342900" indent="-342900">
              <a:spcAft>
                <a:spcPts val="1200"/>
              </a:spcAft>
              <a:buFont typeface="Arial" panose="020B0604020202020204" pitchFamily="34" charset="0"/>
              <a:buChar char="•"/>
            </a:pPr>
            <a:endParaRPr lang="fr-FR" sz="2000" kern="0" dirty="0">
              <a:solidFill>
                <a:srgbClr val="002060"/>
              </a:solidFill>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639747" y="108736"/>
            <a:ext cx="8346935" cy="830997"/>
          </a:xfrm>
          <a:prstGeom prst="rect">
            <a:avLst/>
          </a:prstGeom>
          <a:noFill/>
        </p:spPr>
        <p:txBody>
          <a:bodyPr wrap="square" rtlCol="0">
            <a:spAutoFit/>
          </a:bodyPr>
          <a:lstStyle>
            <a:lvl1pPr>
              <a:defRPr>
                <a:latin typeface="+mj-lt"/>
                <a:ea typeface="+mj-ea"/>
                <a:cs typeface="+mj-cs"/>
              </a:defRPr>
            </a:lvl1pPr>
          </a:lstStyle>
          <a:p>
            <a:r>
              <a:rPr lang="en-US" sz="2400" b="1" kern="0">
                <a:solidFill>
                  <a:srgbClr val="BF2026"/>
                </a:solidFill>
                <a:latin typeface="Century Gothic" panose="020B0502020202020204" pitchFamily="34" charset="0"/>
                <a:cs typeface="Arial" panose="020B0604020202020204" pitchFamily="34" charset="0"/>
              </a:rPr>
              <a:t>Goal 3: Dallas’ communities have access to sustainable, affordable transportation options.</a:t>
            </a:r>
          </a:p>
        </p:txBody>
      </p:sp>
      <p:pic>
        <p:nvPicPr>
          <p:cNvPr id="10" name="Picture 9" descr="A picture containing bicycle, table, sitting, sign&#10;&#10;Description automatically generated">
            <a:extLst>
              <a:ext uri="{FF2B5EF4-FFF2-40B4-BE49-F238E27FC236}">
                <a16:creationId xmlns:a16="http://schemas.microsoft.com/office/drawing/2014/main" id="{098733DE-4154-4F81-B280-2C12CB8D54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872" t="13565" r="7191" b="63582"/>
          <a:stretch/>
        </p:blipFill>
        <p:spPr>
          <a:xfrm>
            <a:off x="39431" y="-118686"/>
            <a:ext cx="1583140" cy="1567252"/>
          </a:xfrm>
          <a:prstGeom prst="rect">
            <a:avLst/>
          </a:prstGeom>
        </p:spPr>
      </p:pic>
      <p:sp>
        <p:nvSpPr>
          <p:cNvPr id="17" name="Oval 16">
            <a:extLst>
              <a:ext uri="{FF2B5EF4-FFF2-40B4-BE49-F238E27FC236}">
                <a16:creationId xmlns:a16="http://schemas.microsoft.com/office/drawing/2014/main" id="{BEE4706F-F4C3-4A95-8921-054AF2E1EDE6}"/>
              </a:ext>
            </a:extLst>
          </p:cNvPr>
          <p:cNvSpPr/>
          <p:nvPr/>
        </p:nvSpPr>
        <p:spPr>
          <a:xfrm>
            <a:off x="9577574" y="1007977"/>
            <a:ext cx="1426721" cy="132868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13 of 19</a:t>
            </a:r>
          </a:p>
        </p:txBody>
      </p:sp>
      <p:sp>
        <p:nvSpPr>
          <p:cNvPr id="18" name="Rectangle: Rounded Corners 17">
            <a:extLst>
              <a:ext uri="{FF2B5EF4-FFF2-40B4-BE49-F238E27FC236}">
                <a16:creationId xmlns:a16="http://schemas.microsoft.com/office/drawing/2014/main" id="{9A3F11F9-DFFE-4185-8D0B-D47E255909BC}"/>
              </a:ext>
            </a:extLst>
          </p:cNvPr>
          <p:cNvSpPr/>
          <p:nvPr/>
        </p:nvSpPr>
        <p:spPr>
          <a:xfrm>
            <a:off x="5794476" y="5390323"/>
            <a:ext cx="5468482" cy="114791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27 milestones by Aviation, Bond Office, Convention Center, Fleet, Housing, Planning &amp; Design, Dallas Water Utilities Transportation &amp; OEQS (5 ongoing milestones) </a:t>
            </a:r>
          </a:p>
          <a:p>
            <a:pPr algn="ctr"/>
            <a:endParaRPr lang="en-US"/>
          </a:p>
        </p:txBody>
      </p:sp>
      <p:sp>
        <p:nvSpPr>
          <p:cNvPr id="3" name="Slide Number Placeholder 2">
            <a:extLst>
              <a:ext uri="{FF2B5EF4-FFF2-40B4-BE49-F238E27FC236}">
                <a16:creationId xmlns:a16="http://schemas.microsoft.com/office/drawing/2014/main" id="{6D3943B9-EB8E-4439-BA52-91374217EE73}"/>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16</a:t>
            </a:fld>
            <a:endParaRPr lang="en-US"/>
          </a:p>
        </p:txBody>
      </p:sp>
    </p:spTree>
    <p:extLst>
      <p:ext uri="{BB962C8B-B14F-4D97-AF65-F5344CB8AC3E}">
        <p14:creationId xmlns:p14="http://schemas.microsoft.com/office/powerpoint/2010/main" val="264748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1508956" y="213636"/>
            <a:ext cx="11600597" cy="461665"/>
          </a:xfrm>
          <a:prstGeom prst="rect">
            <a:avLst/>
          </a:prstGeom>
          <a:noFill/>
        </p:spPr>
        <p:txBody>
          <a:bodyPr wrap="square" rtlCol="0">
            <a:spAutoFit/>
          </a:bodyPr>
          <a:lstStyle>
            <a:defPPr>
              <a:defRPr lang="en-US"/>
            </a:defPPr>
            <a:lvl1pPr>
              <a:defRPr sz="2400" b="1" kern="0">
                <a:solidFill>
                  <a:srgbClr val="BF2026"/>
                </a:solidFill>
                <a:latin typeface="Century Gothic" panose="020B0502020202020204" pitchFamily="34" charset="0"/>
                <a:ea typeface="+mj-ea"/>
                <a:cs typeface="Arial" panose="020B0604020202020204" pitchFamily="34" charset="0"/>
              </a:defRPr>
            </a:lvl1pPr>
          </a:lstStyle>
          <a:p>
            <a:r>
              <a:rPr lang="en-US"/>
              <a:t>FY21-22 Highlights: Transportation</a:t>
            </a:r>
          </a:p>
        </p:txBody>
      </p:sp>
      <p:pic>
        <p:nvPicPr>
          <p:cNvPr id="7" name="Picture 6">
            <a:extLst>
              <a:ext uri="{FF2B5EF4-FFF2-40B4-BE49-F238E27FC236}">
                <a16:creationId xmlns:a16="http://schemas.microsoft.com/office/drawing/2014/main" id="{0DA29332-869B-48AF-951F-E6E7D1471FC3}"/>
              </a:ext>
            </a:extLst>
          </p:cNvPr>
          <p:cNvPicPr>
            <a:picLocks noChangeAspect="1"/>
          </p:cNvPicPr>
          <p:nvPr/>
        </p:nvPicPr>
        <p:blipFill>
          <a:blip r:embed="rId3"/>
          <a:stretch>
            <a:fillRect/>
          </a:stretch>
        </p:blipFill>
        <p:spPr>
          <a:xfrm>
            <a:off x="221282" y="-145528"/>
            <a:ext cx="1404318" cy="1388115"/>
          </a:xfrm>
          <a:prstGeom prst="rect">
            <a:avLst/>
          </a:prstGeom>
        </p:spPr>
      </p:pic>
      <p:sp>
        <p:nvSpPr>
          <p:cNvPr id="12" name="Content Placeholder 2">
            <a:extLst>
              <a:ext uri="{FF2B5EF4-FFF2-40B4-BE49-F238E27FC236}">
                <a16:creationId xmlns:a16="http://schemas.microsoft.com/office/drawing/2014/main" id="{EBA6F9A6-49D7-4161-B0EC-183A55E1EDC8}"/>
              </a:ext>
            </a:extLst>
          </p:cNvPr>
          <p:cNvSpPr txBox="1">
            <a:spLocks/>
          </p:cNvSpPr>
          <p:nvPr/>
        </p:nvSpPr>
        <p:spPr>
          <a:xfrm>
            <a:off x="221281" y="1281118"/>
            <a:ext cx="6188572" cy="4760661"/>
          </a:xfrm>
          <a:prstGeom prst="rect">
            <a:avLst/>
          </a:prstGeom>
        </p:spPr>
        <p:txBody>
          <a:bodyPr>
            <a:normAutofit lnSpcReduction="10000"/>
          </a:bodyPr>
          <a:lstStyle>
            <a:defPPr>
              <a:defRPr lang="en-US"/>
            </a:defPPr>
            <a:lvl1pPr marL="342900" indent="-342900">
              <a:spcAft>
                <a:spcPts val="1200"/>
              </a:spcAft>
              <a:buFont typeface="Arial" panose="020B0604020202020204" pitchFamily="34" charset="0"/>
              <a:buChar char="•"/>
              <a:defRPr sz="2000" kern="0">
                <a:solidFill>
                  <a:srgbClr val="002060"/>
                </a:solidFill>
              </a:defRPr>
            </a:lvl1pPr>
            <a:lvl2pPr marL="800100" lvl="1" indent="-342900">
              <a:spcAft>
                <a:spcPts val="1200"/>
              </a:spcAft>
              <a:buFont typeface="Arial" panose="020B0604020202020204" pitchFamily="34" charset="0"/>
              <a:buChar char="•"/>
              <a:defRPr sz="2000" kern="0">
                <a:solidFill>
                  <a:srgbClr val="002060"/>
                </a:solidFill>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City Initiatives</a:t>
            </a:r>
          </a:p>
          <a:p>
            <a:pPr lvl="1"/>
            <a:r>
              <a:rPr lang="en-US" dirty="0"/>
              <a:t>Continue to align Forward Dallas with the Strategic Mobility Plan and CECAP goals </a:t>
            </a:r>
          </a:p>
          <a:p>
            <a:pPr lvl="1"/>
            <a:r>
              <a:rPr lang="en-US" dirty="0">
                <a:solidFill>
                  <a:schemeClr val="accent3"/>
                </a:solidFill>
              </a:rPr>
              <a:t>Continue fleet electrification with NREL</a:t>
            </a:r>
          </a:p>
          <a:p>
            <a:pPr lvl="1"/>
            <a:r>
              <a:rPr lang="en-US" dirty="0"/>
              <a:t>Update the 2011 Dallas Bike Plan and add 18+ bike lane miles</a:t>
            </a:r>
          </a:p>
          <a:p>
            <a:pPr lvl="1"/>
            <a:r>
              <a:rPr lang="en-US" dirty="0">
                <a:solidFill>
                  <a:schemeClr val="accent3"/>
                </a:solidFill>
              </a:rPr>
              <a:t>Continue to install publicly available EV charging stations</a:t>
            </a:r>
          </a:p>
          <a:p>
            <a:pPr marL="342900" indent="-342900">
              <a:spcAft>
                <a:spcPts val="1200"/>
              </a:spcAft>
              <a:buFont typeface="Arial" panose="020B0604020202020204" pitchFamily="34" charset="0"/>
              <a:buChar char="•"/>
            </a:pPr>
            <a:r>
              <a:rPr lang="en-US" sz="2000" kern="0" dirty="0">
                <a:solidFill>
                  <a:srgbClr val="002060"/>
                </a:solidFill>
              </a:rPr>
              <a:t>Reduce Single Occupant Vehicle Trips</a:t>
            </a:r>
          </a:p>
          <a:p>
            <a:pPr marL="800100" lvl="1" indent="-342900">
              <a:spcAft>
                <a:spcPts val="1200"/>
              </a:spcAft>
              <a:buFont typeface="Arial" panose="020B0604020202020204" pitchFamily="34" charset="0"/>
              <a:buChar char="•"/>
            </a:pPr>
            <a:r>
              <a:rPr lang="en-US" sz="2000" kern="0" dirty="0">
                <a:solidFill>
                  <a:srgbClr val="002060"/>
                </a:solidFill>
              </a:rPr>
              <a:t>Work towards NCTCOG 20% SOV reduction goals</a:t>
            </a:r>
          </a:p>
          <a:p>
            <a:pPr marL="800100" lvl="1" indent="-342900">
              <a:spcAft>
                <a:spcPts val="1200"/>
              </a:spcAft>
              <a:buFont typeface="Arial" panose="020B0604020202020204" pitchFamily="34" charset="0"/>
              <a:buChar char="•"/>
            </a:pPr>
            <a:r>
              <a:rPr lang="en-US" sz="2000" kern="0" dirty="0">
                <a:solidFill>
                  <a:schemeClr val="accent3"/>
                </a:solidFill>
              </a:rPr>
              <a:t>Revise parking code amendment that supports mode-split goals and land use strategies</a:t>
            </a:r>
          </a:p>
          <a:p>
            <a:pPr lvl="1"/>
            <a:endParaRPr lang="en-US" dirty="0"/>
          </a:p>
          <a:p>
            <a:pPr marL="0" indent="0">
              <a:buNone/>
            </a:pPr>
            <a:endParaRPr lang="en-US" dirty="0"/>
          </a:p>
          <a:p>
            <a:endParaRPr lang="en-US" dirty="0"/>
          </a:p>
        </p:txBody>
      </p:sp>
      <p:pic>
        <p:nvPicPr>
          <p:cNvPr id="14" name="Picture 13">
            <a:extLst>
              <a:ext uri="{FF2B5EF4-FFF2-40B4-BE49-F238E27FC236}">
                <a16:creationId xmlns:a16="http://schemas.microsoft.com/office/drawing/2014/main" id="{22EECA62-55FA-4C81-91B1-52058774CCE6}"/>
              </a:ext>
            </a:extLst>
          </p:cNvPr>
          <p:cNvPicPr>
            <a:picLocks noChangeAspect="1"/>
          </p:cNvPicPr>
          <p:nvPr/>
        </p:nvPicPr>
        <p:blipFill>
          <a:blip r:embed="rId4"/>
          <a:stretch>
            <a:fillRect/>
          </a:stretch>
        </p:blipFill>
        <p:spPr>
          <a:xfrm>
            <a:off x="6952511" y="1034465"/>
            <a:ext cx="4134500" cy="4893042"/>
          </a:xfrm>
          <a:prstGeom prst="rect">
            <a:avLst/>
          </a:prstGeom>
        </p:spPr>
      </p:pic>
      <p:sp>
        <p:nvSpPr>
          <p:cNvPr id="2" name="Slide Number Placeholder 1">
            <a:extLst>
              <a:ext uri="{FF2B5EF4-FFF2-40B4-BE49-F238E27FC236}">
                <a16:creationId xmlns:a16="http://schemas.microsoft.com/office/drawing/2014/main" id="{1A62B45D-0C88-494D-B435-75E4A81C1975}"/>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17</a:t>
            </a:fld>
            <a:endParaRPr lang="en-US"/>
          </a:p>
        </p:txBody>
      </p:sp>
    </p:spTree>
    <p:extLst>
      <p:ext uri="{BB962C8B-B14F-4D97-AF65-F5344CB8AC3E}">
        <p14:creationId xmlns:p14="http://schemas.microsoft.com/office/powerpoint/2010/main" val="843881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639747" y="108736"/>
            <a:ext cx="8346935" cy="461665"/>
          </a:xfrm>
          <a:prstGeom prst="rect">
            <a:avLst/>
          </a:prstGeom>
          <a:noFill/>
        </p:spPr>
        <p:txBody>
          <a:bodyPr wrap="square" rtlCol="0">
            <a:spAutoFit/>
          </a:bodyPr>
          <a:lstStyle>
            <a:lvl1pPr>
              <a:defRPr>
                <a:latin typeface="+mj-lt"/>
                <a:ea typeface="+mj-ea"/>
                <a:cs typeface="+mj-cs"/>
              </a:defRPr>
            </a:lvl1pPr>
          </a:lstStyle>
          <a:p>
            <a:r>
              <a:rPr lang="en-US" sz="2400" b="1" kern="0">
                <a:solidFill>
                  <a:srgbClr val="CC6600"/>
                </a:solidFill>
                <a:latin typeface="Century Gothic" panose="020B0502020202020204" pitchFamily="34" charset="0"/>
                <a:cs typeface="Arial" panose="020B0604020202020204" pitchFamily="34" charset="0"/>
              </a:rPr>
              <a:t>Goal 4: Dallas is a zero waste community.</a:t>
            </a:r>
          </a:p>
        </p:txBody>
      </p:sp>
      <p:pic>
        <p:nvPicPr>
          <p:cNvPr id="11" name="Picture 10" descr="A picture containing building, woman, man, table&#10;&#10;Description automatically generated">
            <a:extLst>
              <a:ext uri="{FF2B5EF4-FFF2-40B4-BE49-F238E27FC236}">
                <a16:creationId xmlns:a16="http://schemas.microsoft.com/office/drawing/2014/main" id="{AC8C1A97-4458-44B3-8F8B-38E55F9A65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00" t="14726" r="7964" b="64975"/>
          <a:stretch/>
        </p:blipFill>
        <p:spPr>
          <a:xfrm>
            <a:off x="-5267" y="-62022"/>
            <a:ext cx="1487607" cy="1392072"/>
          </a:xfrm>
          <a:prstGeom prst="rect">
            <a:avLst/>
          </a:prstGeom>
        </p:spPr>
      </p:pic>
      <p:sp>
        <p:nvSpPr>
          <p:cNvPr id="12" name="Oval 11">
            <a:extLst>
              <a:ext uri="{FF2B5EF4-FFF2-40B4-BE49-F238E27FC236}">
                <a16:creationId xmlns:a16="http://schemas.microsoft.com/office/drawing/2014/main" id="{358CA943-547E-4513-9421-93FEFC1CF18D}"/>
              </a:ext>
            </a:extLst>
          </p:cNvPr>
          <p:cNvSpPr/>
          <p:nvPr/>
        </p:nvSpPr>
        <p:spPr>
          <a:xfrm>
            <a:off x="8652153" y="1649015"/>
            <a:ext cx="1334529" cy="129746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07 of 09</a:t>
            </a:r>
          </a:p>
        </p:txBody>
      </p:sp>
      <p:sp>
        <p:nvSpPr>
          <p:cNvPr id="16" name="Rectangle: Rounded Corners 15">
            <a:extLst>
              <a:ext uri="{FF2B5EF4-FFF2-40B4-BE49-F238E27FC236}">
                <a16:creationId xmlns:a16="http://schemas.microsoft.com/office/drawing/2014/main" id="{A0AE1347-BEDD-4C0C-800B-CE585BB9D59C}"/>
              </a:ext>
            </a:extLst>
          </p:cNvPr>
          <p:cNvSpPr/>
          <p:nvPr/>
        </p:nvSpPr>
        <p:spPr>
          <a:xfrm>
            <a:off x="5897098" y="5115974"/>
            <a:ext cx="5564778" cy="1223318"/>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22 milestones by Code Compliance, Convention Center, Procurement, Sanitation, Parks, &amp; OEQS </a:t>
            </a:r>
          </a:p>
          <a:p>
            <a:r>
              <a:rPr lang="en-US">
                <a:solidFill>
                  <a:schemeClr val="bg1"/>
                </a:solidFill>
              </a:rPr>
              <a:t>(8 ongoing milestones) </a:t>
            </a:r>
          </a:p>
        </p:txBody>
      </p:sp>
      <p:sp>
        <p:nvSpPr>
          <p:cNvPr id="18" name="TextBox 17">
            <a:extLst>
              <a:ext uri="{FF2B5EF4-FFF2-40B4-BE49-F238E27FC236}">
                <a16:creationId xmlns:a16="http://schemas.microsoft.com/office/drawing/2014/main" id="{AF54CD68-FF57-4100-B255-215DA4060FBA}"/>
              </a:ext>
            </a:extLst>
          </p:cNvPr>
          <p:cNvSpPr txBox="1"/>
          <p:nvPr/>
        </p:nvSpPr>
        <p:spPr>
          <a:xfrm>
            <a:off x="640995" y="1999751"/>
            <a:ext cx="10820881" cy="3235330"/>
          </a:xfrm>
          <a:prstGeom prst="rect">
            <a:avLst/>
          </a:prstGeom>
        </p:spPr>
        <p:txBody>
          <a:bodyPr>
            <a:normAutofit/>
          </a:bodyPr>
          <a:lstStyle>
            <a:defPPr>
              <a:defRPr lang="en-US"/>
            </a:defPPr>
            <a:lvl1pPr>
              <a:spcAft>
                <a:spcPts val="1200"/>
              </a:spcAft>
              <a:defRPr sz="2000" kern="0">
                <a:solidFill>
                  <a:srgbClr val="002060"/>
                </a:solidFill>
              </a:defRPr>
            </a:lvl1pPr>
          </a:lstStyle>
          <a:p>
            <a:r>
              <a:rPr lang="en-US" sz="2400" b="1"/>
              <a:t>Total actions underway: 7 of 9</a:t>
            </a:r>
          </a:p>
          <a:p>
            <a:r>
              <a:rPr lang="en-US" sz="2400" b="1"/>
              <a:t>New actions activated in FY22 (2): </a:t>
            </a:r>
          </a:p>
          <a:p>
            <a:pPr marL="342900" indent="-342900">
              <a:buFont typeface="Arial" panose="020B0604020202020204" pitchFamily="34" charset="0"/>
              <a:buChar char="•"/>
            </a:pPr>
            <a:r>
              <a:rPr lang="en-US" sz="2400">
                <a:effectLst/>
                <a:ea typeface="Calibri" panose="020F0502020204030204" pitchFamily="34" charset="0"/>
                <a:cs typeface="Times New Roman" panose="02020603050405020304" pitchFamily="18" charset="0"/>
              </a:rPr>
              <a:t>SW4: Explore potential for electric waste collection trucks.</a:t>
            </a:r>
          </a:p>
          <a:p>
            <a:pPr marL="342900" indent="-342900">
              <a:buFont typeface="Arial" panose="020B0604020202020204" pitchFamily="34" charset="0"/>
              <a:buChar char="•"/>
            </a:pPr>
            <a:r>
              <a:rPr lang="en-US" sz="2400">
                <a:effectLst/>
                <a:ea typeface="Calibri" panose="020F0502020204030204" pitchFamily="34" charset="0"/>
                <a:cs typeface="Times New Roman" panose="02020603050405020304" pitchFamily="18" charset="0"/>
              </a:rPr>
              <a:t>SW6: Expand efforts to reduce illegal dumping by implementing recommendations identified in the “Litter and Illegal Dumping Assessment Study.”</a:t>
            </a:r>
          </a:p>
          <a:p>
            <a:endParaRPr lang="en-US">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sz="2400"/>
          </a:p>
        </p:txBody>
      </p:sp>
      <p:sp>
        <p:nvSpPr>
          <p:cNvPr id="3" name="Slide Number Placeholder 2">
            <a:extLst>
              <a:ext uri="{FF2B5EF4-FFF2-40B4-BE49-F238E27FC236}">
                <a16:creationId xmlns:a16="http://schemas.microsoft.com/office/drawing/2014/main" id="{419E7D59-D66D-49C1-864E-9150BC1BE016}"/>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18</a:t>
            </a:fld>
            <a:endParaRPr lang="en-US"/>
          </a:p>
        </p:txBody>
      </p:sp>
    </p:spTree>
    <p:extLst>
      <p:ext uri="{BB962C8B-B14F-4D97-AF65-F5344CB8AC3E}">
        <p14:creationId xmlns:p14="http://schemas.microsoft.com/office/powerpoint/2010/main" val="30223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1510064" y="146657"/>
            <a:ext cx="11600597" cy="461665"/>
          </a:xfrm>
          <a:prstGeom prst="rect">
            <a:avLst/>
          </a:prstGeom>
          <a:noFill/>
        </p:spPr>
        <p:txBody>
          <a:bodyPr wrap="square" rtlCol="0">
            <a:spAutoFit/>
          </a:bodyPr>
          <a:lstStyle>
            <a:defPPr>
              <a:defRPr lang="en-US"/>
            </a:defPPr>
            <a:lvl1pPr>
              <a:defRPr sz="2400" b="1" kern="0">
                <a:solidFill>
                  <a:srgbClr val="CC6600"/>
                </a:solidFill>
                <a:latin typeface="Century Gothic" panose="020B0502020202020204" pitchFamily="34" charset="0"/>
                <a:ea typeface="+mj-ea"/>
                <a:cs typeface="Arial" panose="020B0604020202020204" pitchFamily="34" charset="0"/>
              </a:defRPr>
            </a:lvl1pPr>
          </a:lstStyle>
          <a:p>
            <a:r>
              <a:rPr lang="en-US"/>
              <a:t>FY 21-22 Highlights: Zero Waste</a:t>
            </a:r>
          </a:p>
        </p:txBody>
      </p:sp>
      <p:sp>
        <p:nvSpPr>
          <p:cNvPr id="9" name="Content Placeholder 8">
            <a:extLst>
              <a:ext uri="{FF2B5EF4-FFF2-40B4-BE49-F238E27FC236}">
                <a16:creationId xmlns:a16="http://schemas.microsoft.com/office/drawing/2014/main" id="{E5DE1908-5F90-452E-8121-F2F47BF259BC}"/>
              </a:ext>
            </a:extLst>
          </p:cNvPr>
          <p:cNvSpPr>
            <a:spLocks noGrp="1"/>
          </p:cNvSpPr>
          <p:nvPr>
            <p:ph sz="half" idx="2"/>
          </p:nvPr>
        </p:nvSpPr>
        <p:spPr>
          <a:xfrm>
            <a:off x="5178698" y="1518431"/>
            <a:ext cx="6608914" cy="4844107"/>
          </a:xfrm>
        </p:spPr>
        <p:txBody>
          <a:bodyPr wrap="square" lIns="0" tIns="0" rIns="0" bIns="0">
            <a:normAutofit/>
          </a:bodyPr>
          <a:lstStyle/>
          <a:p>
            <a:pPr marL="342900" indent="-342900" algn="l" rtl="0">
              <a:spcAft>
                <a:spcPts val="1200"/>
              </a:spcAft>
              <a:buFont typeface="Arial" panose="020B0604020202020204" pitchFamily="34" charset="0"/>
              <a:buChar char="•"/>
            </a:pPr>
            <a:r>
              <a:rPr lang="en-US" dirty="0">
                <a:solidFill>
                  <a:srgbClr val="002060"/>
                </a:solidFill>
                <a:latin typeface="+mn-lt"/>
                <a:cs typeface="+mn-cs"/>
              </a:rPr>
              <a:t>City Initiatives</a:t>
            </a:r>
          </a:p>
          <a:p>
            <a:pPr marL="800100" lvl="1" indent="-342900" algn="l" rtl="0">
              <a:spcAft>
                <a:spcPts val="1200"/>
              </a:spcAft>
              <a:buFont typeface="Arial" panose="020B0604020202020204" pitchFamily="34" charset="0"/>
              <a:buChar char="•"/>
            </a:pPr>
            <a:r>
              <a:rPr lang="en-US" sz="2000" dirty="0">
                <a:solidFill>
                  <a:srgbClr val="002060"/>
                </a:solidFill>
                <a:latin typeface="+mn-lt"/>
                <a:cs typeface="+mn-cs"/>
              </a:rPr>
              <a:t>Complete Local Solid Waste Management Plan update</a:t>
            </a:r>
          </a:p>
          <a:p>
            <a:pPr marL="800100" lvl="1" indent="-342900" algn="l" rtl="0">
              <a:spcAft>
                <a:spcPts val="1200"/>
              </a:spcAft>
              <a:buFont typeface="Arial" panose="020B0604020202020204" pitchFamily="34" charset="0"/>
              <a:buChar char="•"/>
            </a:pPr>
            <a:r>
              <a:rPr lang="en-US" sz="2000" dirty="0">
                <a:solidFill>
                  <a:srgbClr val="002060"/>
                </a:solidFill>
                <a:latin typeface="+mn-lt"/>
                <a:cs typeface="+mn-cs"/>
              </a:rPr>
              <a:t>Begin comprehensive green procurement plan</a:t>
            </a:r>
          </a:p>
          <a:p>
            <a:pPr marL="342900" indent="-342900" algn="l" rtl="0">
              <a:spcAft>
                <a:spcPts val="1200"/>
              </a:spcAft>
              <a:buFont typeface="Arial" panose="020B0604020202020204" pitchFamily="34" charset="0"/>
              <a:buChar char="•"/>
            </a:pPr>
            <a:r>
              <a:rPr lang="en-US" dirty="0">
                <a:solidFill>
                  <a:srgbClr val="002060"/>
                </a:solidFill>
                <a:latin typeface="+mn-lt"/>
                <a:cs typeface="+mn-cs"/>
              </a:rPr>
              <a:t>Outreach and Education</a:t>
            </a:r>
          </a:p>
          <a:p>
            <a:pPr marL="800100" lvl="1" indent="-342900" algn="l" rtl="0">
              <a:spcAft>
                <a:spcPts val="1200"/>
              </a:spcAft>
              <a:buFont typeface="Arial" panose="020B0604020202020204" pitchFamily="34" charset="0"/>
              <a:buChar char="•"/>
            </a:pPr>
            <a:r>
              <a:rPr lang="en-US" sz="2000" dirty="0">
                <a:solidFill>
                  <a:srgbClr val="002060"/>
                </a:solidFill>
                <a:latin typeface="+mn-lt"/>
                <a:cs typeface="+mn-cs"/>
              </a:rPr>
              <a:t>Reduce illegal dumping </a:t>
            </a:r>
          </a:p>
          <a:p>
            <a:pPr marL="800100" lvl="1" indent="-342900" algn="l" rtl="0">
              <a:spcAft>
                <a:spcPts val="1200"/>
              </a:spcAft>
              <a:buFont typeface="Arial" panose="020B0604020202020204" pitchFamily="34" charset="0"/>
              <a:buChar char="•"/>
            </a:pPr>
            <a:r>
              <a:rPr lang="en-US" sz="2000" dirty="0">
                <a:solidFill>
                  <a:srgbClr val="002060"/>
                </a:solidFill>
                <a:latin typeface="+mn-lt"/>
                <a:cs typeface="+mn-cs"/>
              </a:rPr>
              <a:t>Community Trash Off events, BOPA collection </a:t>
            </a:r>
          </a:p>
          <a:p>
            <a:pPr marL="342900" indent="-342900" algn="l" rtl="0">
              <a:spcAft>
                <a:spcPts val="1200"/>
              </a:spcAft>
              <a:buFont typeface="Arial" panose="020B0604020202020204" pitchFamily="34" charset="0"/>
              <a:buChar char="•"/>
            </a:pPr>
            <a:r>
              <a:rPr lang="en-US" dirty="0">
                <a:solidFill>
                  <a:srgbClr val="002060"/>
                </a:solidFill>
                <a:latin typeface="+mn-lt"/>
                <a:cs typeface="+mn-cs"/>
              </a:rPr>
              <a:t>Landfill Diversion</a:t>
            </a:r>
          </a:p>
          <a:p>
            <a:pPr marL="800100" lvl="1" indent="-342900" algn="l" rtl="0">
              <a:spcAft>
                <a:spcPts val="1200"/>
              </a:spcAft>
              <a:buFont typeface="Arial" panose="020B0604020202020204" pitchFamily="34" charset="0"/>
              <a:buChar char="•"/>
            </a:pPr>
            <a:r>
              <a:rPr lang="en-US" sz="2000" dirty="0">
                <a:solidFill>
                  <a:schemeClr val="accent3"/>
                </a:solidFill>
                <a:latin typeface="+mn-lt"/>
                <a:cs typeface="+mn-cs"/>
              </a:rPr>
              <a:t>Bulk and brush pilot (6 areas) to explore brush diversion</a:t>
            </a:r>
          </a:p>
          <a:p>
            <a:pPr marL="800100" lvl="1" indent="-342900" algn="l" rtl="0">
              <a:spcAft>
                <a:spcPts val="1200"/>
              </a:spcAft>
              <a:buFont typeface="Arial" panose="020B0604020202020204" pitchFamily="34" charset="0"/>
              <a:buChar char="•"/>
            </a:pPr>
            <a:r>
              <a:rPr lang="en-US" sz="2000" dirty="0">
                <a:solidFill>
                  <a:schemeClr val="accent3"/>
                </a:solidFill>
                <a:latin typeface="+mn-lt"/>
                <a:cs typeface="+mn-cs"/>
              </a:rPr>
              <a:t>Compost pilot</a:t>
            </a:r>
          </a:p>
        </p:txBody>
      </p:sp>
      <p:pic>
        <p:nvPicPr>
          <p:cNvPr id="2" name="Picture 1">
            <a:extLst>
              <a:ext uri="{FF2B5EF4-FFF2-40B4-BE49-F238E27FC236}">
                <a16:creationId xmlns:a16="http://schemas.microsoft.com/office/drawing/2014/main" id="{D7567F6C-E2CE-416E-80C0-E497992F3800}"/>
              </a:ext>
            </a:extLst>
          </p:cNvPr>
          <p:cNvPicPr>
            <a:picLocks noChangeAspect="1"/>
          </p:cNvPicPr>
          <p:nvPr/>
        </p:nvPicPr>
        <p:blipFill>
          <a:blip r:embed="rId3"/>
          <a:stretch>
            <a:fillRect/>
          </a:stretch>
        </p:blipFill>
        <p:spPr>
          <a:xfrm>
            <a:off x="239320" y="0"/>
            <a:ext cx="1270744" cy="1187416"/>
          </a:xfrm>
          <a:prstGeom prst="rect">
            <a:avLst/>
          </a:prstGeom>
        </p:spPr>
      </p:pic>
      <p:pic>
        <p:nvPicPr>
          <p:cNvPr id="8" name="Picture 2" descr="Lack of garbage trucks means delayed trash and recycling pickup around  Dallas">
            <a:extLst>
              <a:ext uri="{FF2B5EF4-FFF2-40B4-BE49-F238E27FC236}">
                <a16:creationId xmlns:a16="http://schemas.microsoft.com/office/drawing/2014/main" id="{22E55735-6700-40BD-BCFE-CCC7FCEF2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88" y="2018923"/>
            <a:ext cx="4483606" cy="2986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C18669B-B968-415A-B371-87F6ABB94868}"/>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19</a:t>
            </a:fld>
            <a:endParaRPr lang="en-US"/>
          </a:p>
        </p:txBody>
      </p:sp>
    </p:spTree>
    <p:extLst>
      <p:ext uri="{BB962C8B-B14F-4D97-AF65-F5344CB8AC3E}">
        <p14:creationId xmlns:p14="http://schemas.microsoft.com/office/powerpoint/2010/main" val="2938091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E895C9B-03C4-4591-9F3A-9B3CE50571F1}"/>
              </a:ext>
            </a:extLst>
          </p:cNvPr>
          <p:cNvSpPr>
            <a:spLocks noGrp="1"/>
          </p:cNvSpPr>
          <p:nvPr>
            <p:ph type="title"/>
          </p:nvPr>
        </p:nvSpPr>
        <p:spPr>
          <a:xfrm>
            <a:off x="577573" y="1782674"/>
            <a:ext cx="4368602" cy="670512"/>
          </a:xfrm>
        </p:spPr>
        <p:txBody>
          <a:bodyPr>
            <a:normAutofit/>
          </a:bodyPr>
          <a:lstStyle/>
          <a:p>
            <a:pPr algn="l" rtl="0">
              <a:lnSpc>
                <a:spcPct val="90000"/>
              </a:lnSpc>
              <a:spcBef>
                <a:spcPct val="0"/>
              </a:spcBef>
            </a:pPr>
            <a:r>
              <a:rPr lang="en-US" sz="4000" kern="1200">
                <a:solidFill>
                  <a:srgbClr val="003F88"/>
                </a:solidFill>
                <a:cs typeface="+mj-cs"/>
              </a:rPr>
              <a:t>Overview</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821BB781-0749-46EF-B5C5-DA5FEFB29773}"/>
              </a:ext>
            </a:extLst>
          </p:cNvPr>
          <p:cNvSpPr txBox="1">
            <a:spLocks/>
          </p:cNvSpPr>
          <p:nvPr/>
        </p:nvSpPr>
        <p:spPr>
          <a:xfrm>
            <a:off x="640080" y="2872899"/>
            <a:ext cx="4243589" cy="3320668"/>
          </a:xfrm>
          <a:prstGeom prst="rect">
            <a:avLst/>
          </a:prstGeom>
        </p:spPr>
        <p:txBody>
          <a:bodyPr vert="horz" lIns="91440" tIns="45720" rIns="91440" bIns="45720" rtlCol="0" anchor="t">
            <a:normAutofit/>
          </a:bodyPr>
          <a:lstStyle>
            <a:lvl1pPr marL="0">
              <a:defRPr sz="2000" b="0" i="0">
                <a:solidFill>
                  <a:schemeClr val="tx1"/>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228600">
              <a:lnSpc>
                <a:spcPct val="90000"/>
              </a:lnSpc>
              <a:spcAft>
                <a:spcPts val="1200"/>
              </a:spcAft>
              <a:buFont typeface="Arial" panose="020B0604020202020204" pitchFamily="34" charset="0"/>
              <a:buChar char="•"/>
            </a:pPr>
            <a:r>
              <a:rPr lang="en-US">
                <a:solidFill>
                  <a:srgbClr val="002060"/>
                </a:solidFill>
                <a:latin typeface="+mn-lt"/>
                <a:cs typeface="+mn-cs"/>
              </a:rPr>
              <a:t>Introduction</a:t>
            </a:r>
          </a:p>
          <a:p>
            <a:pPr marL="457200" indent="-228600">
              <a:lnSpc>
                <a:spcPct val="90000"/>
              </a:lnSpc>
              <a:spcAft>
                <a:spcPts val="1200"/>
              </a:spcAft>
              <a:buFont typeface="Arial" panose="020B0604020202020204" pitchFamily="34" charset="0"/>
              <a:buChar char="•"/>
            </a:pPr>
            <a:r>
              <a:rPr lang="en-US">
                <a:solidFill>
                  <a:srgbClr val="002060"/>
                </a:solidFill>
                <a:latin typeface="+mn-lt"/>
                <a:cs typeface="+mn-cs"/>
              </a:rPr>
              <a:t>Stakeholder Engagement</a:t>
            </a:r>
          </a:p>
          <a:p>
            <a:pPr marL="457200" indent="-228600">
              <a:lnSpc>
                <a:spcPct val="90000"/>
              </a:lnSpc>
              <a:spcAft>
                <a:spcPts val="1200"/>
              </a:spcAft>
              <a:buFont typeface="Arial" panose="020B0604020202020204" pitchFamily="34" charset="0"/>
              <a:buChar char="•"/>
            </a:pPr>
            <a:r>
              <a:rPr lang="en-US">
                <a:solidFill>
                  <a:srgbClr val="002060"/>
                </a:solidFill>
                <a:latin typeface="+mn-lt"/>
                <a:cs typeface="+mn-cs"/>
              </a:rPr>
              <a:t>Actions and Activities</a:t>
            </a:r>
          </a:p>
          <a:p>
            <a:pPr marL="914400" lvl="1" indent="-228600">
              <a:lnSpc>
                <a:spcPct val="90000"/>
              </a:lnSpc>
              <a:spcAft>
                <a:spcPts val="1200"/>
              </a:spcAft>
              <a:buFont typeface="Arial" panose="020B0604020202020204" pitchFamily="34" charset="0"/>
              <a:buChar char="•"/>
            </a:pPr>
            <a:r>
              <a:rPr lang="en-US" sz="2000">
                <a:solidFill>
                  <a:srgbClr val="002060"/>
                </a:solidFill>
              </a:rPr>
              <a:t>New Actions</a:t>
            </a:r>
          </a:p>
          <a:p>
            <a:pPr marL="914400" lvl="1" indent="-228600">
              <a:lnSpc>
                <a:spcPct val="90000"/>
              </a:lnSpc>
              <a:spcAft>
                <a:spcPts val="1200"/>
              </a:spcAft>
              <a:buFont typeface="Arial" panose="020B0604020202020204" pitchFamily="34" charset="0"/>
              <a:buChar char="•"/>
            </a:pPr>
            <a:r>
              <a:rPr lang="en-US" sz="2000">
                <a:solidFill>
                  <a:srgbClr val="002060"/>
                </a:solidFill>
                <a:latin typeface="+mn-lt"/>
                <a:cs typeface="+mn-cs"/>
              </a:rPr>
              <a:t>Sector “Highlights”</a:t>
            </a:r>
          </a:p>
          <a:p>
            <a:pPr marL="457200" indent="-228600">
              <a:lnSpc>
                <a:spcPct val="90000"/>
              </a:lnSpc>
              <a:spcAft>
                <a:spcPts val="1200"/>
              </a:spcAft>
              <a:buFont typeface="Arial" panose="020B0604020202020204" pitchFamily="34" charset="0"/>
              <a:buChar char="•"/>
            </a:pPr>
            <a:r>
              <a:rPr lang="en-US">
                <a:solidFill>
                  <a:srgbClr val="002060"/>
                </a:solidFill>
                <a:latin typeface="+mn-lt"/>
                <a:cs typeface="+mn-cs"/>
              </a:rPr>
              <a:t>Adaptive Management</a:t>
            </a:r>
          </a:p>
          <a:p>
            <a:pPr marL="457200" indent="-228600">
              <a:lnSpc>
                <a:spcPct val="90000"/>
              </a:lnSpc>
              <a:spcAft>
                <a:spcPts val="1200"/>
              </a:spcAft>
              <a:buFont typeface="Arial" panose="020B0604020202020204" pitchFamily="34" charset="0"/>
              <a:buChar char="•"/>
            </a:pPr>
            <a:endParaRPr lang="en-US">
              <a:solidFill>
                <a:srgbClr val="002060"/>
              </a:solidFill>
              <a:latin typeface="+mn-lt"/>
              <a:cs typeface="+mn-cs"/>
            </a:endParaRPr>
          </a:p>
        </p:txBody>
      </p:sp>
      <p:pic>
        <p:nvPicPr>
          <p:cNvPr id="4" name="Picture 3" descr="A picture containing outdoor, sky, bridge, grass&#10;&#10;Description automatically generated">
            <a:extLst>
              <a:ext uri="{FF2B5EF4-FFF2-40B4-BE49-F238E27FC236}">
                <a16:creationId xmlns:a16="http://schemas.microsoft.com/office/drawing/2014/main" id="{7B3AA55A-1AF8-4814-BD13-79426CEDDFD2}"/>
              </a:ext>
            </a:extLst>
          </p:cNvPr>
          <p:cNvPicPr>
            <a:picLocks noChangeAspect="1"/>
          </p:cNvPicPr>
          <p:nvPr/>
        </p:nvPicPr>
        <p:blipFill rotWithShape="1">
          <a:blip r:embed="rId3">
            <a:extLst>
              <a:ext uri="{28A0092B-C50C-407E-A947-70E740481C1C}">
                <a14:useLocalDpi xmlns:a14="http://schemas.microsoft.com/office/drawing/2010/main" val="0"/>
              </a:ext>
            </a:extLst>
          </a:blip>
          <a:srcRect l="21871" r="29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231DC3D0-2B60-47AD-80EE-A97CC8A7D7CB}"/>
              </a:ext>
            </a:extLst>
          </p:cNvPr>
          <p:cNvSpPr>
            <a:spLocks noGrp="1"/>
          </p:cNvSpPr>
          <p:nvPr>
            <p:ph type="sldNum" sz="quarter" idx="12"/>
          </p:nvPr>
        </p:nvSpPr>
        <p:spPr/>
        <p:txBody>
          <a:bodyPr/>
          <a:lstStyle/>
          <a:p>
            <a:fld id="{854B37C7-F194-489A-ABE0-63489D6B291D}" type="slidenum">
              <a:rPr lang="en-US" smtClean="0"/>
              <a:t>2</a:t>
            </a:fld>
            <a:endParaRPr lang="en-US"/>
          </a:p>
        </p:txBody>
      </p:sp>
    </p:spTree>
    <p:extLst>
      <p:ext uri="{BB962C8B-B14F-4D97-AF65-F5344CB8AC3E}">
        <p14:creationId xmlns:p14="http://schemas.microsoft.com/office/powerpoint/2010/main" val="2420805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429560" y="1393221"/>
            <a:ext cx="10965671" cy="4492698"/>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kern="0" dirty="0">
                <a:solidFill>
                  <a:srgbClr val="002060"/>
                </a:solidFill>
              </a:rPr>
              <a:t>Total actions underway: 14 of 15</a:t>
            </a:r>
          </a:p>
          <a:p>
            <a:pPr>
              <a:spcAft>
                <a:spcPts val="1200"/>
              </a:spcAft>
            </a:pPr>
            <a:r>
              <a:rPr lang="en-US" sz="2400" b="1" kern="0" dirty="0">
                <a:solidFill>
                  <a:srgbClr val="002060"/>
                </a:solidFill>
              </a:rPr>
              <a:t>New actions activated in FY22 (3):  </a:t>
            </a:r>
          </a:p>
          <a:p>
            <a:pPr marL="285750" indent="-285750">
              <a:spcAft>
                <a:spcPts val="1200"/>
              </a:spcAft>
              <a:buFont typeface="Arial" panose="020B0604020202020204" pitchFamily="34" charset="0"/>
              <a:buChar char="•"/>
            </a:pPr>
            <a:r>
              <a:rPr lang="en-US" sz="2000" dirty="0">
                <a:solidFill>
                  <a:srgbClr val="002060"/>
                </a:solidFill>
                <a:effectLst/>
                <a:ea typeface="Calibri" panose="020F0502020204030204" pitchFamily="34" charset="0"/>
                <a:cs typeface="Times New Roman" panose="02020603050405020304" pitchFamily="18" charset="0"/>
              </a:rPr>
              <a:t>WR10: Evaluate policies affecting drainage and erosion to ensure sustainable development and mitigate adverse impacts.</a:t>
            </a:r>
          </a:p>
          <a:p>
            <a:pPr marL="285750" marR="0" indent="-285750">
              <a:lnSpc>
                <a:spcPct val="107000"/>
              </a:lnSpc>
              <a:spcBef>
                <a:spcPts val="0"/>
              </a:spcBef>
              <a:spcAft>
                <a:spcPts val="800"/>
              </a:spcAft>
              <a:buFont typeface="Arial" panose="020B0604020202020204" pitchFamily="34" charset="0"/>
              <a:buChar char="•"/>
            </a:pPr>
            <a:r>
              <a:rPr lang="en-US" sz="2000" dirty="0">
                <a:solidFill>
                  <a:srgbClr val="002060"/>
                </a:solidFill>
                <a:effectLst/>
                <a:ea typeface="Calibri" panose="020F0502020204030204" pitchFamily="34" charset="0"/>
                <a:cs typeface="Times New Roman" panose="02020603050405020304" pitchFamily="18" charset="0"/>
              </a:rPr>
              <a:t>WR13: Evaluate new technologies to lower nutrient releases into the Trinity Watershed from wastewater treatment plants and incorporate as appropriate.</a:t>
            </a:r>
          </a:p>
          <a:p>
            <a:pPr marL="285750" marR="0" indent="-285750">
              <a:lnSpc>
                <a:spcPct val="107000"/>
              </a:lnSpc>
              <a:spcBef>
                <a:spcPts val="0"/>
              </a:spcBef>
              <a:spcAft>
                <a:spcPts val="800"/>
              </a:spcAft>
              <a:buFont typeface="Arial" panose="020B0604020202020204" pitchFamily="34" charset="0"/>
              <a:buChar char="•"/>
            </a:pPr>
            <a:r>
              <a:rPr lang="en-US" sz="2000" dirty="0">
                <a:solidFill>
                  <a:srgbClr val="002060"/>
                </a:solidFill>
                <a:effectLst/>
                <a:ea typeface="Calibri" panose="020F0502020204030204" pitchFamily="34" charset="0"/>
                <a:cs typeface="Times New Roman" panose="02020603050405020304" pitchFamily="18" charset="0"/>
              </a:rPr>
              <a:t>WR14: Evaluate new or improved operational strategies and technologies to optimize the use of chemicals and reduce energy usage at water and wastewater treatment facilities.</a:t>
            </a:r>
          </a:p>
          <a:p>
            <a:pPr>
              <a:spcAft>
                <a:spcPts val="1200"/>
              </a:spcAft>
            </a:pPr>
            <a:endParaRPr lang="en-US" sz="2000" kern="0" dirty="0">
              <a:solidFill>
                <a:srgbClr val="002060"/>
              </a:solidFill>
              <a:latin typeface="Century Gothic" panose="020B0502020202020204" pitchFamily="34" charset="0"/>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581763" y="40163"/>
            <a:ext cx="8346935" cy="830997"/>
          </a:xfrm>
          <a:prstGeom prst="rect">
            <a:avLst/>
          </a:prstGeom>
          <a:noFill/>
        </p:spPr>
        <p:txBody>
          <a:bodyPr wrap="square" rtlCol="0">
            <a:spAutoFit/>
          </a:bodyPr>
          <a:lstStyle>
            <a:lvl1pPr>
              <a:defRPr>
                <a:latin typeface="+mj-lt"/>
                <a:ea typeface="+mj-ea"/>
                <a:cs typeface="+mj-cs"/>
              </a:defRPr>
            </a:lvl1pPr>
          </a:lstStyle>
          <a:p>
            <a:r>
              <a:rPr lang="en-US" sz="2400" b="1" kern="0">
                <a:solidFill>
                  <a:srgbClr val="24A6B7"/>
                </a:solidFill>
                <a:latin typeface="Century Gothic" panose="020B0502020202020204" pitchFamily="34" charset="0"/>
                <a:cs typeface="Arial" panose="020B0604020202020204" pitchFamily="34" charset="0"/>
              </a:rPr>
              <a:t>Goal 5: Dallas protects its water resources and its communities from flooding and drought.</a:t>
            </a:r>
          </a:p>
        </p:txBody>
      </p:sp>
      <p:pic>
        <p:nvPicPr>
          <p:cNvPr id="10" name="Picture 9" descr="A picture containing water, boat, sitting, table&#10;&#10;Description automatically generated">
            <a:extLst>
              <a:ext uri="{FF2B5EF4-FFF2-40B4-BE49-F238E27FC236}">
                <a16:creationId xmlns:a16="http://schemas.microsoft.com/office/drawing/2014/main" id="{24547BBD-1933-45B0-A55D-0940C3431D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791" t="14575" r="8162" b="62706"/>
          <a:stretch/>
        </p:blipFill>
        <p:spPr>
          <a:xfrm>
            <a:off x="147104" y="-12130"/>
            <a:ext cx="1247320" cy="1405351"/>
          </a:xfrm>
          <a:prstGeom prst="rect">
            <a:avLst/>
          </a:prstGeom>
        </p:spPr>
      </p:pic>
      <p:sp>
        <p:nvSpPr>
          <p:cNvPr id="17" name="Oval 16">
            <a:extLst>
              <a:ext uri="{FF2B5EF4-FFF2-40B4-BE49-F238E27FC236}">
                <a16:creationId xmlns:a16="http://schemas.microsoft.com/office/drawing/2014/main" id="{2FDD9C89-94A1-4C65-B181-D4FD3D21E169}"/>
              </a:ext>
            </a:extLst>
          </p:cNvPr>
          <p:cNvSpPr/>
          <p:nvPr/>
        </p:nvSpPr>
        <p:spPr>
          <a:xfrm>
            <a:off x="8589763" y="871160"/>
            <a:ext cx="1404691" cy="1405351"/>
          </a:xfrm>
          <a:prstGeom prst="ellipse">
            <a:avLst/>
          </a:prstGeom>
          <a:solidFill>
            <a:srgbClr val="47A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14 of 15</a:t>
            </a:r>
          </a:p>
        </p:txBody>
      </p:sp>
      <p:sp>
        <p:nvSpPr>
          <p:cNvPr id="18" name="Rectangle: Rounded Corners 17">
            <a:extLst>
              <a:ext uri="{FF2B5EF4-FFF2-40B4-BE49-F238E27FC236}">
                <a16:creationId xmlns:a16="http://schemas.microsoft.com/office/drawing/2014/main" id="{CA82536A-CE7E-4E84-889E-F266A04AAF06}"/>
              </a:ext>
            </a:extLst>
          </p:cNvPr>
          <p:cNvSpPr/>
          <p:nvPr/>
        </p:nvSpPr>
        <p:spPr>
          <a:xfrm>
            <a:off x="6169239" y="5217905"/>
            <a:ext cx="4690201" cy="994171"/>
          </a:xfrm>
          <a:prstGeom prst="roundRect">
            <a:avLst/>
          </a:prstGeom>
          <a:solidFill>
            <a:srgbClr val="47A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58 milestones primarily by Dallas Water Utilities, with Convention Center, &amp; OEQS </a:t>
            </a:r>
          </a:p>
          <a:p>
            <a:r>
              <a:rPr lang="en-US">
                <a:solidFill>
                  <a:schemeClr val="bg1"/>
                </a:solidFill>
              </a:rPr>
              <a:t>(24 ongoing milestones) </a:t>
            </a:r>
          </a:p>
        </p:txBody>
      </p:sp>
      <p:sp>
        <p:nvSpPr>
          <p:cNvPr id="3" name="Slide Number Placeholder 2">
            <a:extLst>
              <a:ext uri="{FF2B5EF4-FFF2-40B4-BE49-F238E27FC236}">
                <a16:creationId xmlns:a16="http://schemas.microsoft.com/office/drawing/2014/main" id="{55D6FAE7-0628-4EF4-8780-F5E22C053E90}"/>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20</a:t>
            </a:fld>
            <a:endParaRPr lang="en-US"/>
          </a:p>
        </p:txBody>
      </p:sp>
    </p:spTree>
    <p:extLst>
      <p:ext uri="{BB962C8B-B14F-4D97-AF65-F5344CB8AC3E}">
        <p14:creationId xmlns:p14="http://schemas.microsoft.com/office/powerpoint/2010/main" val="1628442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1274238" y="126585"/>
            <a:ext cx="11600597" cy="461665"/>
          </a:xfrm>
          <a:prstGeom prst="rect">
            <a:avLst/>
          </a:prstGeom>
          <a:noFill/>
        </p:spPr>
        <p:txBody>
          <a:bodyPr wrap="square" rtlCol="0">
            <a:spAutoFit/>
          </a:bodyPr>
          <a:lstStyle>
            <a:defPPr>
              <a:defRPr lang="en-US"/>
            </a:defPPr>
            <a:lvl1pPr>
              <a:defRPr sz="2400" b="1" kern="0">
                <a:solidFill>
                  <a:srgbClr val="24A6B7"/>
                </a:solidFill>
                <a:latin typeface="Century Gothic" panose="020B0502020202020204" pitchFamily="34" charset="0"/>
                <a:ea typeface="+mj-ea"/>
                <a:cs typeface="Arial" panose="020B0604020202020204" pitchFamily="34" charset="0"/>
              </a:defRPr>
            </a:lvl1pPr>
          </a:lstStyle>
          <a:p>
            <a:r>
              <a:rPr lang="en-US"/>
              <a:t>FY 21-22 Highlights: Water Resources</a:t>
            </a:r>
          </a:p>
        </p:txBody>
      </p:sp>
      <p:pic>
        <p:nvPicPr>
          <p:cNvPr id="2" name="Picture 1">
            <a:extLst>
              <a:ext uri="{FF2B5EF4-FFF2-40B4-BE49-F238E27FC236}">
                <a16:creationId xmlns:a16="http://schemas.microsoft.com/office/drawing/2014/main" id="{5494B8B4-7920-4509-8581-D7BCE81F9B93}"/>
              </a:ext>
            </a:extLst>
          </p:cNvPr>
          <p:cNvPicPr>
            <a:picLocks noChangeAspect="1"/>
          </p:cNvPicPr>
          <p:nvPr/>
        </p:nvPicPr>
        <p:blipFill>
          <a:blip r:embed="rId3"/>
          <a:stretch>
            <a:fillRect/>
          </a:stretch>
        </p:blipFill>
        <p:spPr>
          <a:xfrm>
            <a:off x="178361" y="-80288"/>
            <a:ext cx="1194848" cy="1347493"/>
          </a:xfrm>
          <a:prstGeom prst="rect">
            <a:avLst/>
          </a:prstGeom>
        </p:spPr>
      </p:pic>
      <p:sp>
        <p:nvSpPr>
          <p:cNvPr id="12" name="Content Placeholder 8">
            <a:extLst>
              <a:ext uri="{FF2B5EF4-FFF2-40B4-BE49-F238E27FC236}">
                <a16:creationId xmlns:a16="http://schemas.microsoft.com/office/drawing/2014/main" id="{1DCB4A8E-7AC0-4B7F-A1D4-3425E6D7027F}"/>
              </a:ext>
            </a:extLst>
          </p:cNvPr>
          <p:cNvSpPr>
            <a:spLocks noGrp="1"/>
          </p:cNvSpPr>
          <p:nvPr>
            <p:ph sz="half" idx="1"/>
          </p:nvPr>
        </p:nvSpPr>
        <p:spPr>
          <a:xfrm>
            <a:off x="178361" y="1165981"/>
            <a:ext cx="5967597" cy="4980274"/>
          </a:xfrm>
        </p:spPr>
        <p:txBody>
          <a:bodyPr>
            <a:noAutofit/>
          </a:bodyPr>
          <a:lstStyle/>
          <a:p>
            <a:pPr marL="342900" indent="-342900">
              <a:spcAft>
                <a:spcPts val="1200"/>
              </a:spcAft>
              <a:buFont typeface="Arial" panose="020B0604020202020204" pitchFamily="34" charset="0"/>
              <a:buChar char="•"/>
            </a:pPr>
            <a:r>
              <a:rPr lang="en-US" sz="1800" dirty="0">
                <a:solidFill>
                  <a:srgbClr val="002060"/>
                </a:solidFill>
                <a:latin typeface="+mn-lt"/>
                <a:cs typeface="+mn-cs"/>
              </a:rPr>
              <a:t>Outreach and Education</a:t>
            </a:r>
          </a:p>
          <a:p>
            <a:pPr marL="800100" lvl="1" indent="-342900">
              <a:spcAft>
                <a:spcPts val="1200"/>
              </a:spcAft>
              <a:buFont typeface="Arial" panose="020B0604020202020204" pitchFamily="34" charset="0"/>
              <a:buChar char="•"/>
            </a:pPr>
            <a:r>
              <a:rPr lang="en-US" dirty="0">
                <a:solidFill>
                  <a:schemeClr val="accent3"/>
                </a:solidFill>
              </a:rPr>
              <a:t>Continue all programs including water conservation, leak detection, water-wise landscaping</a:t>
            </a:r>
          </a:p>
          <a:p>
            <a:pPr marL="800100" lvl="1" indent="-342900">
              <a:spcAft>
                <a:spcPts val="1200"/>
              </a:spcAft>
              <a:buFont typeface="Arial" panose="020B0604020202020204" pitchFamily="34" charset="0"/>
              <a:buChar char="•"/>
            </a:pPr>
            <a:r>
              <a:rPr lang="en-US" dirty="0">
                <a:solidFill>
                  <a:srgbClr val="002060"/>
                </a:solidFill>
                <a:cs typeface="+mn-cs"/>
              </a:rPr>
              <a:t>Continue local and regional awareness campaigns</a:t>
            </a:r>
          </a:p>
          <a:p>
            <a:pPr marL="800100" lvl="1" indent="-342900">
              <a:spcAft>
                <a:spcPts val="1200"/>
              </a:spcAft>
              <a:buFont typeface="Arial" panose="020B0604020202020204" pitchFamily="34" charset="0"/>
              <a:buChar char="•"/>
            </a:pPr>
            <a:r>
              <a:rPr lang="en-US" dirty="0">
                <a:solidFill>
                  <a:srgbClr val="002060"/>
                </a:solidFill>
              </a:rPr>
              <a:t>Irrigation system evaluations</a:t>
            </a:r>
            <a:endParaRPr lang="en-US" dirty="0">
              <a:solidFill>
                <a:srgbClr val="002060"/>
              </a:solidFill>
              <a:cs typeface="+mn-cs"/>
            </a:endParaRPr>
          </a:p>
          <a:p>
            <a:pPr marL="342900" indent="-342900">
              <a:spcAft>
                <a:spcPts val="1200"/>
              </a:spcAft>
              <a:buFont typeface="Arial" panose="020B0604020202020204" pitchFamily="34" charset="0"/>
              <a:buChar char="•"/>
            </a:pPr>
            <a:r>
              <a:rPr lang="en-US" sz="1800" dirty="0">
                <a:solidFill>
                  <a:srgbClr val="002060"/>
                </a:solidFill>
                <a:latin typeface="+mn-lt"/>
                <a:cs typeface="+mn-cs"/>
              </a:rPr>
              <a:t>Infrastructure Resiliency</a:t>
            </a:r>
          </a:p>
          <a:p>
            <a:pPr marL="800100" lvl="1" indent="-342900">
              <a:spcAft>
                <a:spcPts val="1200"/>
              </a:spcAft>
              <a:buFont typeface="Arial" panose="020B0604020202020204" pitchFamily="34" charset="0"/>
              <a:buChar char="•"/>
            </a:pPr>
            <a:r>
              <a:rPr lang="en-US" dirty="0">
                <a:solidFill>
                  <a:srgbClr val="002060"/>
                </a:solidFill>
              </a:rPr>
              <a:t>Continue implementing major drainage infrastructure projects </a:t>
            </a:r>
          </a:p>
          <a:p>
            <a:pPr marL="800100" lvl="1" indent="-342900" algn="l" rtl="0">
              <a:spcAft>
                <a:spcPts val="1200"/>
              </a:spcAft>
              <a:buFont typeface="Arial" panose="020B0604020202020204" pitchFamily="34" charset="0"/>
              <a:buChar char="•"/>
            </a:pPr>
            <a:r>
              <a:rPr lang="en-US" dirty="0">
                <a:solidFill>
                  <a:srgbClr val="002060"/>
                </a:solidFill>
              </a:rPr>
              <a:t>Initiate a Storm Drainage System Assessment and planning process</a:t>
            </a:r>
          </a:p>
          <a:p>
            <a:pPr marL="800100" lvl="1" indent="-342900" algn="l" rtl="0">
              <a:spcAft>
                <a:spcPts val="1200"/>
              </a:spcAft>
              <a:buFont typeface="Arial" panose="020B0604020202020204" pitchFamily="34" charset="0"/>
              <a:buChar char="•"/>
            </a:pPr>
            <a:r>
              <a:rPr lang="en-US" dirty="0">
                <a:solidFill>
                  <a:srgbClr val="002060"/>
                </a:solidFill>
              </a:rPr>
              <a:t>Continue implementing Drought Contingency Plan</a:t>
            </a:r>
          </a:p>
          <a:p>
            <a:pPr marL="800100" lvl="1" indent="-342900" algn="l" rtl="0">
              <a:spcAft>
                <a:spcPts val="1200"/>
              </a:spcAft>
              <a:buFont typeface="Arial" panose="020B0604020202020204" pitchFamily="34" charset="0"/>
              <a:buChar char="•"/>
            </a:pPr>
            <a:r>
              <a:rPr lang="en-US" dirty="0">
                <a:solidFill>
                  <a:srgbClr val="002060"/>
                </a:solidFill>
              </a:rPr>
              <a:t>Continue emergency planning to protect &amp; maintain services of key water infrastructure in the event of extreme weather events</a:t>
            </a:r>
          </a:p>
          <a:p>
            <a:pPr>
              <a:spcAft>
                <a:spcPts val="1200"/>
              </a:spcAft>
            </a:pPr>
            <a:endParaRPr lang="en-US" sz="1800" dirty="0">
              <a:solidFill>
                <a:srgbClr val="002060"/>
              </a:solidFill>
              <a:latin typeface="+mn-lt"/>
              <a:cs typeface="+mn-cs"/>
            </a:endParaRPr>
          </a:p>
          <a:p>
            <a:pPr marL="800100" lvl="1" indent="-342900">
              <a:spcAft>
                <a:spcPts val="1200"/>
              </a:spcAft>
              <a:buFont typeface="Arial" panose="020B0604020202020204" pitchFamily="34" charset="0"/>
              <a:buChar char="•"/>
            </a:pPr>
            <a:endParaRPr lang="en-US" dirty="0">
              <a:solidFill>
                <a:srgbClr val="002060"/>
              </a:solidFill>
              <a:cs typeface="+mn-cs"/>
            </a:endParaRPr>
          </a:p>
          <a:p>
            <a:endParaRPr lang="en-US" sz="1800" dirty="0">
              <a:latin typeface="+mn-lt"/>
            </a:endParaRPr>
          </a:p>
          <a:p>
            <a:endParaRPr lang="en-US" sz="1800" dirty="0">
              <a:latin typeface="+mn-lt"/>
            </a:endParaRPr>
          </a:p>
          <a:p>
            <a:endParaRPr lang="en-US" sz="1800" dirty="0">
              <a:latin typeface="+mn-lt"/>
            </a:endParaRPr>
          </a:p>
        </p:txBody>
      </p:sp>
      <p:pic>
        <p:nvPicPr>
          <p:cNvPr id="7" name="Picture 6">
            <a:extLst>
              <a:ext uri="{FF2B5EF4-FFF2-40B4-BE49-F238E27FC236}">
                <a16:creationId xmlns:a16="http://schemas.microsoft.com/office/drawing/2014/main" id="{4B27AF7B-8296-47C1-A411-2E0A55D6CD2B}"/>
              </a:ext>
            </a:extLst>
          </p:cNvPr>
          <p:cNvPicPr>
            <a:picLocks noChangeAspect="1"/>
          </p:cNvPicPr>
          <p:nvPr/>
        </p:nvPicPr>
        <p:blipFill>
          <a:blip r:embed="rId4"/>
          <a:stretch>
            <a:fillRect/>
          </a:stretch>
        </p:blipFill>
        <p:spPr>
          <a:xfrm>
            <a:off x="7119803" y="3250773"/>
            <a:ext cx="3916371" cy="288622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2E8DA53-9064-40FB-A6CA-3B71C5EA04A6}"/>
              </a:ext>
            </a:extLst>
          </p:cNvPr>
          <p:cNvSpPr txBox="1"/>
          <p:nvPr/>
        </p:nvSpPr>
        <p:spPr>
          <a:xfrm>
            <a:off x="6224959" y="1292729"/>
            <a:ext cx="5576625" cy="1508105"/>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1800">
                <a:solidFill>
                  <a:srgbClr val="002060"/>
                </a:solidFill>
                <a:latin typeface="+mn-lt"/>
                <a:cs typeface="+mn-cs"/>
              </a:rPr>
              <a:t>Water Quality</a:t>
            </a:r>
          </a:p>
          <a:p>
            <a:pPr marL="800100" lvl="1" indent="-342900">
              <a:spcAft>
                <a:spcPts val="1200"/>
              </a:spcAft>
              <a:buFont typeface="Arial" panose="020B0604020202020204" pitchFamily="34" charset="0"/>
              <a:buChar char="•"/>
            </a:pPr>
            <a:r>
              <a:rPr lang="en-US">
                <a:solidFill>
                  <a:srgbClr val="002060"/>
                </a:solidFill>
                <a:cs typeface="+mn-cs"/>
              </a:rPr>
              <a:t>Continue water quality monitoring and protection</a:t>
            </a:r>
          </a:p>
          <a:p>
            <a:pPr marL="800100" lvl="1" indent="-342900">
              <a:spcAft>
                <a:spcPts val="1200"/>
              </a:spcAft>
              <a:buFont typeface="Arial" panose="020B0604020202020204" pitchFamily="34" charset="0"/>
              <a:buChar char="•"/>
            </a:pPr>
            <a:r>
              <a:rPr lang="en-US">
                <a:solidFill>
                  <a:srgbClr val="002060"/>
                </a:solidFill>
                <a:cs typeface="+mn-cs"/>
              </a:rPr>
              <a:t>Continue monitoring for emerging contaminants</a:t>
            </a:r>
          </a:p>
        </p:txBody>
      </p:sp>
      <p:sp>
        <p:nvSpPr>
          <p:cNvPr id="5" name="Slide Number Placeholder 4">
            <a:extLst>
              <a:ext uri="{FF2B5EF4-FFF2-40B4-BE49-F238E27FC236}">
                <a16:creationId xmlns:a16="http://schemas.microsoft.com/office/drawing/2014/main" id="{F67186E4-CD18-4628-BC31-21CC8ADBA27A}"/>
              </a:ext>
            </a:extLst>
          </p:cNvPr>
          <p:cNvSpPr>
            <a:spLocks noGrp="1"/>
          </p:cNvSpPr>
          <p:nvPr>
            <p:ph type="sldNum" sz="quarter" idx="12"/>
          </p:nvPr>
        </p:nvSpPr>
        <p:spPr/>
        <p:txBody>
          <a:bodyPr/>
          <a:lstStyle/>
          <a:p>
            <a:fld id="{AC607060-D10E-4711-BA05-EC9BA5C5C0D9}" type="slidenum">
              <a:rPr lang="en-US" smtClean="0"/>
              <a:t>21</a:t>
            </a:fld>
            <a:endParaRPr lang="en-US"/>
          </a:p>
        </p:txBody>
      </p:sp>
    </p:spTree>
    <p:extLst>
      <p:ext uri="{BB962C8B-B14F-4D97-AF65-F5344CB8AC3E}">
        <p14:creationId xmlns:p14="http://schemas.microsoft.com/office/powerpoint/2010/main" val="562869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429560" y="1644781"/>
            <a:ext cx="11384365" cy="4241137"/>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000" b="1" kern="0">
                <a:solidFill>
                  <a:srgbClr val="002060"/>
                </a:solidFill>
              </a:rPr>
              <a:t>Total actions underway: 7 of 9</a:t>
            </a:r>
          </a:p>
          <a:p>
            <a:pPr>
              <a:spcAft>
                <a:spcPts val="1200"/>
              </a:spcAft>
            </a:pPr>
            <a:r>
              <a:rPr lang="en-US" sz="2000" b="1" kern="0">
                <a:solidFill>
                  <a:srgbClr val="002060"/>
                </a:solidFill>
              </a:rPr>
              <a:t>New actions activated in FY22 (2): </a:t>
            </a:r>
          </a:p>
          <a:p>
            <a:pPr marL="285750" indent="-285750">
              <a:spcAft>
                <a:spcPts val="1200"/>
              </a:spcAft>
              <a:buFont typeface="Arial" panose="020B0604020202020204" pitchFamily="34" charset="0"/>
              <a:buChar char="•"/>
            </a:pPr>
            <a:r>
              <a:rPr lang="en-US" sz="2000">
                <a:solidFill>
                  <a:srgbClr val="002060"/>
                </a:solidFill>
                <a:effectLst/>
                <a:ea typeface="Calibri" panose="020F0502020204030204" pitchFamily="34" charset="0"/>
                <a:cs typeface="Times New Roman" panose="02020603050405020304" pitchFamily="18" charset="0"/>
              </a:rPr>
              <a:t>EG1: Increase and improve access to green spaces particularly within vulnerable communities to reduce impact of urban heat island, localized flooding, and improve public health.</a:t>
            </a:r>
          </a:p>
          <a:p>
            <a:pPr marL="342900" indent="-342900">
              <a:spcAft>
                <a:spcPts val="1200"/>
              </a:spcAft>
              <a:buFont typeface="Arial" panose="020B0604020202020204" pitchFamily="34" charset="0"/>
              <a:buChar char="•"/>
            </a:pPr>
            <a:r>
              <a:rPr lang="en-US" sz="2000">
                <a:solidFill>
                  <a:srgbClr val="002060"/>
                </a:solidFill>
                <a:effectLst/>
                <a:ea typeface="Calibri" panose="020F0502020204030204" pitchFamily="34" charset="0"/>
                <a:cs typeface="Times New Roman" panose="02020603050405020304" pitchFamily="18" charset="0"/>
              </a:rPr>
              <a:t>EG8: Improve the quality of urban ecosystems in Dallas through the sustainable appropriate design, creation, and planting of urban habitats.</a:t>
            </a:r>
          </a:p>
          <a:p>
            <a:pPr marL="342900" indent="-342900">
              <a:spcAft>
                <a:spcPts val="1200"/>
              </a:spcAft>
              <a:buFont typeface="Arial" panose="020B0604020202020204" pitchFamily="34" charset="0"/>
              <a:buChar char="•"/>
            </a:pPr>
            <a:endParaRPr lang="en-US" sz="2000" kern="0">
              <a:solidFill>
                <a:srgbClr val="002060"/>
              </a:solidFill>
            </a:endParaRPr>
          </a:p>
          <a:p>
            <a:pPr>
              <a:spcAft>
                <a:spcPts val="1200"/>
              </a:spcAft>
            </a:pPr>
            <a:endParaRPr lang="en-US" sz="2000" kern="0">
              <a:solidFill>
                <a:srgbClr val="002060"/>
              </a:solidFill>
            </a:endParaRPr>
          </a:p>
          <a:p>
            <a:endParaRPr lang="en-US" sz="2000" kern="0">
              <a:solidFill>
                <a:srgbClr val="002060"/>
              </a:solidFill>
            </a:endParaRPr>
          </a:p>
          <a:p>
            <a:endParaRPr lang="en-US" sz="2000" kern="0">
              <a:solidFill>
                <a:srgbClr val="002060"/>
              </a:solidFill>
            </a:endParaRPr>
          </a:p>
          <a:p>
            <a:endParaRPr lang="en-US" sz="2000" kern="0">
              <a:solidFill>
                <a:srgbClr val="002060"/>
              </a:solidFill>
            </a:endParaRPr>
          </a:p>
          <a:p>
            <a:endParaRPr lang="en-US" sz="2000" kern="0">
              <a:solidFill>
                <a:srgbClr val="002060"/>
              </a:solidFill>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581763" y="71320"/>
            <a:ext cx="8346935" cy="1200329"/>
          </a:xfrm>
          <a:prstGeom prst="rect">
            <a:avLst/>
          </a:prstGeom>
          <a:noFill/>
        </p:spPr>
        <p:txBody>
          <a:bodyPr wrap="square" rtlCol="0">
            <a:spAutoFit/>
          </a:bodyPr>
          <a:lstStyle>
            <a:lvl1pPr>
              <a:defRPr>
                <a:latin typeface="+mj-lt"/>
                <a:ea typeface="+mj-ea"/>
                <a:cs typeface="+mj-cs"/>
              </a:defRPr>
            </a:lvl1pPr>
          </a:lstStyle>
          <a:p>
            <a:r>
              <a:rPr lang="en-US" sz="2400" b="1" kern="0">
                <a:solidFill>
                  <a:srgbClr val="88B440"/>
                </a:solidFill>
                <a:latin typeface="Century Gothic" panose="020B0502020202020204" pitchFamily="34" charset="0"/>
                <a:cs typeface="Arial" panose="020B0604020202020204" pitchFamily="34" charset="0"/>
              </a:rPr>
              <a:t>Goal 6: Dallas protects and enhances its ecosystems, trees, and green spaces that in turn improve public health.</a:t>
            </a:r>
          </a:p>
        </p:txBody>
      </p:sp>
      <p:sp>
        <p:nvSpPr>
          <p:cNvPr id="11" name="Oval 10">
            <a:extLst>
              <a:ext uri="{FF2B5EF4-FFF2-40B4-BE49-F238E27FC236}">
                <a16:creationId xmlns:a16="http://schemas.microsoft.com/office/drawing/2014/main" id="{66906162-35BC-40F0-8BD1-3281D9F31594}"/>
              </a:ext>
            </a:extLst>
          </p:cNvPr>
          <p:cNvSpPr/>
          <p:nvPr/>
        </p:nvSpPr>
        <p:spPr>
          <a:xfrm>
            <a:off x="8184334" y="966326"/>
            <a:ext cx="1576496" cy="1567251"/>
          </a:xfrm>
          <a:prstGeom prst="ellipse">
            <a:avLst/>
          </a:prstGeom>
          <a:solidFill>
            <a:srgbClr val="83B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 of 9</a:t>
            </a:r>
          </a:p>
        </p:txBody>
      </p:sp>
      <p:sp>
        <p:nvSpPr>
          <p:cNvPr id="19" name="Rectangle: Rounded Corners 18">
            <a:extLst>
              <a:ext uri="{FF2B5EF4-FFF2-40B4-BE49-F238E27FC236}">
                <a16:creationId xmlns:a16="http://schemas.microsoft.com/office/drawing/2014/main" id="{F84ED693-F0C9-4E80-9511-4FB42A631C71}"/>
              </a:ext>
            </a:extLst>
          </p:cNvPr>
          <p:cNvSpPr/>
          <p:nvPr/>
        </p:nvSpPr>
        <p:spPr>
          <a:xfrm>
            <a:off x="5843751" y="4756964"/>
            <a:ext cx="5527590" cy="1039449"/>
          </a:xfrm>
          <a:prstGeom prst="roundRect">
            <a:avLst/>
          </a:prstGeom>
          <a:solidFill>
            <a:srgbClr val="83B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rPr>
              <a:t>52 milestones by Dallas Water Utilities,  Convention Center, Development Services, Public Works, Planning &amp; Urban Development, &amp; OEQS (33 ongoing milestones) </a:t>
            </a:r>
          </a:p>
        </p:txBody>
      </p:sp>
      <p:pic>
        <p:nvPicPr>
          <p:cNvPr id="20" name="Picture 19">
            <a:extLst>
              <a:ext uri="{FF2B5EF4-FFF2-40B4-BE49-F238E27FC236}">
                <a16:creationId xmlns:a16="http://schemas.microsoft.com/office/drawing/2014/main" id="{0EC35A02-DA1A-4642-8A5A-7BA72CB49B2D}"/>
              </a:ext>
            </a:extLst>
          </p:cNvPr>
          <p:cNvPicPr>
            <a:picLocks noChangeAspect="1"/>
          </p:cNvPicPr>
          <p:nvPr/>
        </p:nvPicPr>
        <p:blipFill>
          <a:blip r:embed="rId3"/>
          <a:stretch>
            <a:fillRect/>
          </a:stretch>
        </p:blipFill>
        <p:spPr>
          <a:xfrm>
            <a:off x="203866" y="-15435"/>
            <a:ext cx="1184200" cy="1347870"/>
          </a:xfrm>
          <a:prstGeom prst="rect">
            <a:avLst/>
          </a:prstGeom>
        </p:spPr>
      </p:pic>
      <p:sp>
        <p:nvSpPr>
          <p:cNvPr id="3" name="Slide Number Placeholder 2">
            <a:extLst>
              <a:ext uri="{FF2B5EF4-FFF2-40B4-BE49-F238E27FC236}">
                <a16:creationId xmlns:a16="http://schemas.microsoft.com/office/drawing/2014/main" id="{DF1F39B2-2303-4702-A2F9-6E2FBD9662F9}"/>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22</a:t>
            </a:fld>
            <a:endParaRPr lang="en-US"/>
          </a:p>
        </p:txBody>
      </p:sp>
    </p:spTree>
    <p:extLst>
      <p:ext uri="{BB962C8B-B14F-4D97-AF65-F5344CB8AC3E}">
        <p14:creationId xmlns:p14="http://schemas.microsoft.com/office/powerpoint/2010/main" val="354621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1085309" y="191429"/>
            <a:ext cx="7927963" cy="461665"/>
          </a:xfrm>
          <a:prstGeom prst="rect">
            <a:avLst/>
          </a:prstGeom>
          <a:noFill/>
        </p:spPr>
        <p:txBody>
          <a:bodyPr wrap="square" rtlCol="0">
            <a:spAutoFit/>
          </a:bodyPr>
          <a:lstStyle>
            <a:defPPr>
              <a:defRPr lang="en-US"/>
            </a:defPPr>
            <a:lvl1pPr>
              <a:defRPr sz="2400" b="1" kern="0">
                <a:solidFill>
                  <a:srgbClr val="88B440"/>
                </a:solidFill>
                <a:latin typeface="Century Gothic" panose="020B0502020202020204" pitchFamily="34" charset="0"/>
                <a:ea typeface="+mj-ea"/>
                <a:cs typeface="Arial" panose="020B0604020202020204" pitchFamily="34" charset="0"/>
              </a:defRPr>
            </a:lvl1pPr>
          </a:lstStyle>
          <a:p>
            <a:r>
              <a:rPr lang="en-US"/>
              <a:t>FY21-22 Highlights: Ecosystems &amp; Green Space</a:t>
            </a:r>
          </a:p>
        </p:txBody>
      </p:sp>
      <p:pic>
        <p:nvPicPr>
          <p:cNvPr id="2" name="Picture 1">
            <a:extLst>
              <a:ext uri="{FF2B5EF4-FFF2-40B4-BE49-F238E27FC236}">
                <a16:creationId xmlns:a16="http://schemas.microsoft.com/office/drawing/2014/main" id="{DC80897E-319E-4D3E-9596-FCDB6AAED6A5}"/>
              </a:ext>
            </a:extLst>
          </p:cNvPr>
          <p:cNvPicPr>
            <a:picLocks noChangeAspect="1"/>
          </p:cNvPicPr>
          <p:nvPr/>
        </p:nvPicPr>
        <p:blipFill>
          <a:blip r:embed="rId3"/>
          <a:stretch>
            <a:fillRect/>
          </a:stretch>
        </p:blipFill>
        <p:spPr>
          <a:xfrm>
            <a:off x="0" y="-86288"/>
            <a:ext cx="1184200" cy="1347870"/>
          </a:xfrm>
          <a:prstGeom prst="rect">
            <a:avLst/>
          </a:prstGeom>
        </p:spPr>
      </p:pic>
      <p:sp>
        <p:nvSpPr>
          <p:cNvPr id="10" name="Content Placeholder 9">
            <a:extLst>
              <a:ext uri="{FF2B5EF4-FFF2-40B4-BE49-F238E27FC236}">
                <a16:creationId xmlns:a16="http://schemas.microsoft.com/office/drawing/2014/main" id="{54F532A9-FF25-4503-BDD5-D1984680A0F1}"/>
              </a:ext>
            </a:extLst>
          </p:cNvPr>
          <p:cNvSpPr>
            <a:spLocks noGrp="1"/>
          </p:cNvSpPr>
          <p:nvPr>
            <p:ph sz="half" idx="1"/>
          </p:nvPr>
        </p:nvSpPr>
        <p:spPr>
          <a:xfrm>
            <a:off x="166188" y="1175702"/>
            <a:ext cx="6151828" cy="4321533"/>
          </a:xfrm>
        </p:spPr>
        <p:txBody>
          <a:bodyPr wrap="square" lIns="0" tIns="0" rIns="0" bIns="0">
            <a:noAutofit/>
          </a:bodyPr>
          <a:lstStyle/>
          <a:p>
            <a:pPr marL="342900" indent="-342900" algn="l" rtl="0">
              <a:spcAft>
                <a:spcPts val="1200"/>
              </a:spcAft>
              <a:buFont typeface="Arial" panose="020B0604020202020204" pitchFamily="34" charset="0"/>
              <a:buChar char="•"/>
            </a:pPr>
            <a:r>
              <a:rPr lang="en-US" sz="1800" dirty="0">
                <a:solidFill>
                  <a:srgbClr val="002060"/>
                </a:solidFill>
                <a:latin typeface="+mn-lt"/>
                <a:cs typeface="+mn-cs"/>
              </a:rPr>
              <a:t>Green Infrastructure</a:t>
            </a:r>
          </a:p>
          <a:p>
            <a:pPr marL="800100" lvl="1" indent="-342900" algn="l" rtl="0">
              <a:spcAft>
                <a:spcPts val="1200"/>
              </a:spcAft>
              <a:buFont typeface="Arial" panose="020B0604020202020204" pitchFamily="34" charset="0"/>
              <a:buChar char="•"/>
            </a:pPr>
            <a:r>
              <a:rPr lang="en-US" dirty="0">
                <a:solidFill>
                  <a:schemeClr val="accent3"/>
                </a:solidFill>
                <a:cs typeface="+mn-cs"/>
              </a:rPr>
              <a:t>Assess opportunities for blue-green infrastructure to reduce flood risks (Partnership with The Nature Conservancy)</a:t>
            </a:r>
          </a:p>
          <a:p>
            <a:pPr marL="800100" lvl="1" indent="-342900" algn="l" rtl="0">
              <a:spcAft>
                <a:spcPts val="1200"/>
              </a:spcAft>
              <a:buFont typeface="Arial" panose="020B0604020202020204" pitchFamily="34" charset="0"/>
              <a:buChar char="•"/>
            </a:pPr>
            <a:r>
              <a:rPr lang="en-US" dirty="0">
                <a:solidFill>
                  <a:schemeClr val="accent3"/>
                </a:solidFill>
                <a:cs typeface="+mn-cs"/>
              </a:rPr>
              <a:t>Greening factor as part of parking code amendment</a:t>
            </a:r>
          </a:p>
          <a:p>
            <a:pPr marL="800100" lvl="1" indent="-342900" algn="l" rtl="0">
              <a:spcAft>
                <a:spcPts val="1200"/>
              </a:spcAft>
              <a:buFont typeface="Arial" panose="020B0604020202020204" pitchFamily="34" charset="0"/>
              <a:buChar char="•"/>
            </a:pPr>
            <a:r>
              <a:rPr lang="en-US" dirty="0">
                <a:solidFill>
                  <a:srgbClr val="002060"/>
                </a:solidFill>
              </a:rPr>
              <a:t>Nature-based solutions to address public health challenges (i.e., Cool Schools Program)</a:t>
            </a:r>
            <a:endParaRPr lang="en-US" dirty="0">
              <a:solidFill>
                <a:srgbClr val="002060"/>
              </a:solidFill>
              <a:cs typeface="+mn-cs"/>
            </a:endParaRPr>
          </a:p>
          <a:p>
            <a:pPr marL="342900" indent="-342900" algn="l" rtl="0">
              <a:spcAft>
                <a:spcPts val="1200"/>
              </a:spcAft>
              <a:buFont typeface="Arial" panose="020B0604020202020204" pitchFamily="34" charset="0"/>
              <a:buChar char="•"/>
            </a:pPr>
            <a:r>
              <a:rPr lang="en-US" sz="1800" dirty="0">
                <a:solidFill>
                  <a:srgbClr val="002060"/>
                </a:solidFill>
                <a:latin typeface="+mn-lt"/>
                <a:cs typeface="+mn-cs"/>
              </a:rPr>
              <a:t>Outreach and Education</a:t>
            </a:r>
          </a:p>
          <a:p>
            <a:pPr marL="800100" lvl="1" indent="-342900" algn="l" rtl="0">
              <a:spcAft>
                <a:spcPts val="1200"/>
              </a:spcAft>
              <a:buFont typeface="Arial" panose="020B0604020202020204" pitchFamily="34" charset="0"/>
              <a:buChar char="•"/>
            </a:pPr>
            <a:r>
              <a:rPr lang="en-US" dirty="0">
                <a:solidFill>
                  <a:srgbClr val="002060"/>
                </a:solidFill>
                <a:cs typeface="+mn-cs"/>
              </a:rPr>
              <a:t>Continue to promote tree-planting efforts, protect trees &amp; prairies, and promote drought-tolerant landscapes</a:t>
            </a:r>
          </a:p>
          <a:p>
            <a:pPr marL="800100" lvl="1" indent="-342900" algn="l" rtl="0">
              <a:spcAft>
                <a:spcPts val="1200"/>
              </a:spcAft>
              <a:buFont typeface="Arial" panose="020B0604020202020204" pitchFamily="34" charset="0"/>
              <a:buChar char="•"/>
            </a:pPr>
            <a:r>
              <a:rPr lang="en-US" dirty="0">
                <a:solidFill>
                  <a:srgbClr val="002060"/>
                </a:solidFill>
                <a:cs typeface="+mn-cs"/>
              </a:rPr>
              <a:t>Restore Branch-Out Dallas Program</a:t>
            </a:r>
          </a:p>
          <a:p>
            <a:pPr algn="l" rtl="0">
              <a:spcAft>
                <a:spcPts val="1200"/>
              </a:spcAft>
            </a:pPr>
            <a:endParaRPr lang="en-US" sz="1800" dirty="0">
              <a:solidFill>
                <a:srgbClr val="002060"/>
              </a:solidFill>
              <a:latin typeface="+mn-lt"/>
              <a:cs typeface="+mn-cs"/>
            </a:endParaRPr>
          </a:p>
        </p:txBody>
      </p:sp>
      <p:pic>
        <p:nvPicPr>
          <p:cNvPr id="11" name="Picture 10">
            <a:extLst>
              <a:ext uri="{FF2B5EF4-FFF2-40B4-BE49-F238E27FC236}">
                <a16:creationId xmlns:a16="http://schemas.microsoft.com/office/drawing/2014/main" id="{7A699B2B-A12F-41C0-9C6C-99976BA09213}"/>
              </a:ext>
            </a:extLst>
          </p:cNvPr>
          <p:cNvPicPr>
            <a:picLocks noChangeAspect="1"/>
          </p:cNvPicPr>
          <p:nvPr/>
        </p:nvPicPr>
        <p:blipFill>
          <a:blip r:embed="rId4"/>
          <a:stretch>
            <a:fillRect/>
          </a:stretch>
        </p:blipFill>
        <p:spPr>
          <a:xfrm>
            <a:off x="8705268" y="4104177"/>
            <a:ext cx="2299027" cy="2649501"/>
          </a:xfrm>
          <a:prstGeom prst="rect">
            <a:avLst/>
          </a:prstGeom>
        </p:spPr>
      </p:pic>
      <p:sp>
        <p:nvSpPr>
          <p:cNvPr id="8" name="TextBox 7">
            <a:extLst>
              <a:ext uri="{FF2B5EF4-FFF2-40B4-BE49-F238E27FC236}">
                <a16:creationId xmlns:a16="http://schemas.microsoft.com/office/drawing/2014/main" id="{4F6FA224-B758-4C97-87ED-FF765B4D972D}"/>
              </a:ext>
            </a:extLst>
          </p:cNvPr>
          <p:cNvSpPr txBox="1"/>
          <p:nvPr/>
        </p:nvSpPr>
        <p:spPr>
          <a:xfrm>
            <a:off x="6192570" y="1181605"/>
            <a:ext cx="5423026" cy="3077766"/>
          </a:xfrm>
          <a:prstGeom prst="rect">
            <a:avLst/>
          </a:prstGeom>
          <a:noFill/>
        </p:spPr>
        <p:txBody>
          <a:bodyPr wrap="square">
            <a:spAutoFit/>
          </a:bodyPr>
          <a:lstStyle/>
          <a:p>
            <a:pPr marL="342900" indent="-342900" algn="l" rtl="0">
              <a:spcAft>
                <a:spcPts val="1200"/>
              </a:spcAft>
              <a:buFont typeface="Arial" panose="020B0604020202020204" pitchFamily="34" charset="0"/>
              <a:buChar char="•"/>
            </a:pPr>
            <a:r>
              <a:rPr lang="en-US" sz="1800" dirty="0">
                <a:solidFill>
                  <a:srgbClr val="002060"/>
                </a:solidFill>
                <a:latin typeface="+mn-lt"/>
                <a:cs typeface="+mn-cs"/>
              </a:rPr>
              <a:t>Urban Forest Master Plan Implementation</a:t>
            </a:r>
          </a:p>
          <a:p>
            <a:pPr marL="800100" lvl="1" indent="-342900" algn="l" rtl="0">
              <a:spcAft>
                <a:spcPts val="1200"/>
              </a:spcAft>
              <a:buFont typeface="Arial" panose="020B0604020202020204" pitchFamily="34" charset="0"/>
              <a:buChar char="•"/>
            </a:pPr>
            <a:r>
              <a:rPr lang="en-US" dirty="0">
                <a:solidFill>
                  <a:schemeClr val="accent3"/>
                </a:solidFill>
                <a:cs typeface="+mn-cs"/>
              </a:rPr>
              <a:t>Initiate Tree inventory</a:t>
            </a:r>
          </a:p>
          <a:p>
            <a:pPr marL="800100" lvl="1" indent="-342900" algn="l" rtl="0">
              <a:spcAft>
                <a:spcPts val="1200"/>
              </a:spcAft>
              <a:buFont typeface="Arial" panose="020B0604020202020204" pitchFamily="34" charset="0"/>
              <a:buChar char="•"/>
            </a:pPr>
            <a:r>
              <a:rPr lang="en-US" dirty="0">
                <a:solidFill>
                  <a:srgbClr val="002060"/>
                </a:solidFill>
                <a:cs typeface="+mn-cs"/>
              </a:rPr>
              <a:t>Initiate Emerald Ash Borer Plan</a:t>
            </a:r>
          </a:p>
          <a:p>
            <a:pPr marL="800100" lvl="1" indent="-342900" algn="l" rtl="0">
              <a:spcAft>
                <a:spcPts val="1200"/>
              </a:spcAft>
              <a:buFont typeface="Arial" panose="020B0604020202020204" pitchFamily="34" charset="0"/>
              <a:buChar char="•"/>
            </a:pPr>
            <a:r>
              <a:rPr lang="en-US" dirty="0">
                <a:solidFill>
                  <a:schemeClr val="accent3"/>
                </a:solidFill>
              </a:rPr>
              <a:t>Identify and designate trees under Article X Historic Tree Status</a:t>
            </a:r>
          </a:p>
          <a:p>
            <a:pPr marL="342900" indent="-342900" algn="l" rtl="0">
              <a:spcAft>
                <a:spcPts val="1200"/>
              </a:spcAft>
              <a:buFont typeface="Arial" panose="020B0604020202020204" pitchFamily="34" charset="0"/>
              <a:buChar char="•"/>
            </a:pPr>
            <a:r>
              <a:rPr lang="en-US" sz="1800" dirty="0">
                <a:solidFill>
                  <a:srgbClr val="002060"/>
                </a:solidFill>
                <a:latin typeface="+mn-lt"/>
                <a:cs typeface="+mn-cs"/>
              </a:rPr>
              <a:t>City Initiatives</a:t>
            </a:r>
          </a:p>
          <a:p>
            <a:pPr marL="800100" lvl="1" indent="-342900" algn="l" rtl="0">
              <a:spcAft>
                <a:spcPts val="1200"/>
              </a:spcAft>
              <a:buFont typeface="Arial" panose="020B0604020202020204" pitchFamily="34" charset="0"/>
              <a:buChar char="•"/>
            </a:pPr>
            <a:r>
              <a:rPr lang="en-US" dirty="0">
                <a:solidFill>
                  <a:srgbClr val="002060"/>
                </a:solidFill>
                <a:cs typeface="+mn-cs"/>
              </a:rPr>
              <a:t>Update Parks O&amp;M procedures to include eco-friendly practices</a:t>
            </a:r>
          </a:p>
        </p:txBody>
      </p:sp>
      <p:sp>
        <p:nvSpPr>
          <p:cNvPr id="5" name="Slide Number Placeholder 4">
            <a:extLst>
              <a:ext uri="{FF2B5EF4-FFF2-40B4-BE49-F238E27FC236}">
                <a16:creationId xmlns:a16="http://schemas.microsoft.com/office/drawing/2014/main" id="{B13782A4-1CC1-4F0A-9BAD-0569DEE13517}"/>
              </a:ext>
            </a:extLst>
          </p:cNvPr>
          <p:cNvSpPr>
            <a:spLocks noGrp="1"/>
          </p:cNvSpPr>
          <p:nvPr>
            <p:ph type="sldNum" sz="quarter" idx="12"/>
          </p:nvPr>
        </p:nvSpPr>
        <p:spPr/>
        <p:txBody>
          <a:bodyPr/>
          <a:lstStyle/>
          <a:p>
            <a:fld id="{AC607060-D10E-4711-BA05-EC9BA5C5C0D9}" type="slidenum">
              <a:rPr lang="en-US" smtClean="0"/>
              <a:t>23</a:t>
            </a:fld>
            <a:endParaRPr lang="en-US"/>
          </a:p>
        </p:txBody>
      </p:sp>
    </p:spTree>
    <p:extLst>
      <p:ext uri="{BB962C8B-B14F-4D97-AF65-F5344CB8AC3E}">
        <p14:creationId xmlns:p14="http://schemas.microsoft.com/office/powerpoint/2010/main" val="55139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362231" y="1932776"/>
            <a:ext cx="11557227" cy="3355282"/>
          </a:xfrm>
          <a:prstGeom prst="rect">
            <a:avLst/>
          </a:prstGeom>
        </p:spPr>
        <p:txBody>
          <a:bodyPr>
            <a:normAutofit fontScale="925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000" b="1" kern="0" dirty="0">
                <a:solidFill>
                  <a:srgbClr val="002060"/>
                </a:solidFill>
              </a:rPr>
              <a:t>Total actions underway: 9 of 14</a:t>
            </a:r>
          </a:p>
          <a:p>
            <a:pPr>
              <a:spcAft>
                <a:spcPts val="1200"/>
              </a:spcAft>
            </a:pPr>
            <a:r>
              <a:rPr lang="en-US" sz="2000" b="1" kern="0" dirty="0">
                <a:solidFill>
                  <a:srgbClr val="002060"/>
                </a:solidFill>
              </a:rPr>
              <a:t>New actions activated in FY22 (4): </a:t>
            </a:r>
            <a:r>
              <a:rPr lang="en-US" sz="2200" dirty="0">
                <a:solidFill>
                  <a:srgbClr val="002060"/>
                </a:solidFill>
                <a:cs typeface="Times New Roman" panose="02020603050405020304" pitchFamily="18" charset="0"/>
              </a:rPr>
              <a:t>FA4: Facilitate partnerships between schools and nonprofits to develop neighborhood-based growing initiatives and kitchen gardens in neighborhoods with low food access.</a:t>
            </a:r>
          </a:p>
          <a:p>
            <a:pPr marL="285750" indent="-285750">
              <a:lnSpc>
                <a:spcPct val="107000"/>
              </a:lnSpc>
              <a:buFont typeface="Arial" panose="020B0604020202020204" pitchFamily="34" charset="0"/>
              <a:buChar char="•"/>
            </a:pPr>
            <a:r>
              <a:rPr lang="en-US" sz="2200" dirty="0">
                <a:solidFill>
                  <a:schemeClr val="accent3"/>
                </a:solidFill>
                <a:cs typeface="Times New Roman" panose="02020603050405020304" pitchFamily="18" charset="0"/>
              </a:rPr>
              <a:t>FA6: Partner with transportation organizations to identify creative transportation solutions to access healthy food retailers in neighborhoods with low food access. </a:t>
            </a:r>
          </a:p>
          <a:p>
            <a:pPr marL="285750" indent="-285750">
              <a:lnSpc>
                <a:spcPct val="107000"/>
              </a:lnSpc>
              <a:buFont typeface="Arial" panose="020B0604020202020204" pitchFamily="34" charset="0"/>
              <a:buChar char="•"/>
            </a:pPr>
            <a:r>
              <a:rPr lang="en-US" sz="2200" dirty="0">
                <a:solidFill>
                  <a:srgbClr val="002060"/>
                </a:solidFill>
                <a:cs typeface="Times New Roman" panose="02020603050405020304" pitchFamily="18" charset="0"/>
              </a:rPr>
              <a:t>FA7: Partner with supermarkets, food retailers and other supporting organizations to bring mobile grocery stores to neighborhoods with low food access.</a:t>
            </a:r>
          </a:p>
          <a:p>
            <a:pPr marL="285750" indent="-285750">
              <a:lnSpc>
                <a:spcPct val="107000"/>
              </a:lnSpc>
              <a:buFont typeface="Arial" panose="020B0604020202020204" pitchFamily="34" charset="0"/>
              <a:buChar char="•"/>
            </a:pPr>
            <a:r>
              <a:rPr lang="en-US" sz="2200" dirty="0">
                <a:solidFill>
                  <a:srgbClr val="002060"/>
                </a:solidFill>
                <a:cs typeface="Times New Roman" panose="02020603050405020304" pitchFamily="18" charset="0"/>
              </a:rPr>
              <a:t>FA13: Collaborate with organizations that are working to divert surplus food from grocery stores and markets to reach communities in need.</a:t>
            </a:r>
          </a:p>
          <a:p>
            <a:pPr marL="285750" indent="-285750">
              <a:lnSpc>
                <a:spcPct val="107000"/>
              </a:lnSpc>
              <a:buFont typeface="Arial" panose="020B0604020202020204" pitchFamily="34" charset="0"/>
              <a:buChar char="•"/>
            </a:pPr>
            <a:endParaRPr lang="en-US" sz="2200" dirty="0">
              <a:solidFill>
                <a:srgbClr val="002060"/>
              </a:solidFill>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581763" y="71320"/>
            <a:ext cx="8346935" cy="830997"/>
          </a:xfrm>
          <a:prstGeom prst="rect">
            <a:avLst/>
          </a:prstGeom>
          <a:noFill/>
        </p:spPr>
        <p:txBody>
          <a:bodyPr wrap="square" rtlCol="0">
            <a:spAutoFit/>
          </a:bodyPr>
          <a:lstStyle>
            <a:lvl1pPr>
              <a:defRPr>
                <a:latin typeface="+mj-lt"/>
                <a:ea typeface="+mj-ea"/>
                <a:cs typeface="+mj-cs"/>
              </a:defRPr>
            </a:lvl1pPr>
          </a:lstStyle>
          <a:p>
            <a:r>
              <a:rPr lang="en-US" sz="2400" b="1" kern="0">
                <a:solidFill>
                  <a:srgbClr val="176291"/>
                </a:solidFill>
                <a:latin typeface="Century Gothic" panose="020B0502020202020204" pitchFamily="34" charset="0"/>
                <a:cs typeface="Arial" panose="020B0604020202020204" pitchFamily="34" charset="0"/>
              </a:rPr>
              <a:t>Goal 7: All Dallas’ communities have access to healthy, local food.</a:t>
            </a:r>
          </a:p>
        </p:txBody>
      </p:sp>
      <p:pic>
        <p:nvPicPr>
          <p:cNvPr id="15" name="Picture 14">
            <a:extLst>
              <a:ext uri="{FF2B5EF4-FFF2-40B4-BE49-F238E27FC236}">
                <a16:creationId xmlns:a16="http://schemas.microsoft.com/office/drawing/2014/main" id="{96DDCC35-C878-47DF-9332-7535AB8E6466}"/>
              </a:ext>
            </a:extLst>
          </p:cNvPr>
          <p:cNvPicPr>
            <a:picLocks noChangeAspect="1"/>
          </p:cNvPicPr>
          <p:nvPr/>
        </p:nvPicPr>
        <p:blipFill>
          <a:blip r:embed="rId3"/>
          <a:stretch>
            <a:fillRect/>
          </a:stretch>
        </p:blipFill>
        <p:spPr>
          <a:xfrm>
            <a:off x="114631" y="0"/>
            <a:ext cx="1359526" cy="1463167"/>
          </a:xfrm>
          <a:prstGeom prst="rect">
            <a:avLst/>
          </a:prstGeom>
        </p:spPr>
      </p:pic>
      <p:sp>
        <p:nvSpPr>
          <p:cNvPr id="17" name="Oval 16">
            <a:extLst>
              <a:ext uri="{FF2B5EF4-FFF2-40B4-BE49-F238E27FC236}">
                <a16:creationId xmlns:a16="http://schemas.microsoft.com/office/drawing/2014/main" id="{44879D8F-1C18-4F75-8B40-6D4E7077842B}"/>
              </a:ext>
            </a:extLst>
          </p:cNvPr>
          <p:cNvSpPr/>
          <p:nvPr/>
        </p:nvSpPr>
        <p:spPr>
          <a:xfrm>
            <a:off x="8618899" y="609595"/>
            <a:ext cx="1625624" cy="1567251"/>
          </a:xfrm>
          <a:prstGeom prst="ellipse">
            <a:avLst/>
          </a:prstGeom>
          <a:solidFill>
            <a:srgbClr val="176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rPr>
              <a:t>9 of 14</a:t>
            </a:r>
          </a:p>
        </p:txBody>
      </p:sp>
      <p:sp>
        <p:nvSpPr>
          <p:cNvPr id="21" name="Rectangle: Rounded Corners 20">
            <a:extLst>
              <a:ext uri="{FF2B5EF4-FFF2-40B4-BE49-F238E27FC236}">
                <a16:creationId xmlns:a16="http://schemas.microsoft.com/office/drawing/2014/main" id="{B3A67B9B-1603-4182-8B77-112B3E7C42B8}"/>
              </a:ext>
            </a:extLst>
          </p:cNvPr>
          <p:cNvSpPr/>
          <p:nvPr/>
        </p:nvSpPr>
        <p:spPr>
          <a:xfrm>
            <a:off x="6738010" y="5133556"/>
            <a:ext cx="5115244" cy="142544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chemeClr val="bg1"/>
                </a:solidFill>
              </a:rPr>
              <a:t>26 milestones by Economic Development,  Convention Center, Procurement, &amp; OEQS </a:t>
            </a:r>
          </a:p>
          <a:p>
            <a:r>
              <a:rPr lang="en-US" sz="1800">
                <a:solidFill>
                  <a:schemeClr val="bg1"/>
                </a:solidFill>
              </a:rPr>
              <a:t>(4 ongoing milestones)</a:t>
            </a:r>
          </a:p>
        </p:txBody>
      </p:sp>
      <p:sp>
        <p:nvSpPr>
          <p:cNvPr id="3" name="Slide Number Placeholder 2">
            <a:extLst>
              <a:ext uri="{FF2B5EF4-FFF2-40B4-BE49-F238E27FC236}">
                <a16:creationId xmlns:a16="http://schemas.microsoft.com/office/drawing/2014/main" id="{525870FF-292F-4998-A87E-5D16B92B9501}"/>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24</a:t>
            </a:fld>
            <a:endParaRPr lang="en-US"/>
          </a:p>
        </p:txBody>
      </p:sp>
    </p:spTree>
    <p:extLst>
      <p:ext uri="{BB962C8B-B14F-4D97-AF65-F5344CB8AC3E}">
        <p14:creationId xmlns:p14="http://schemas.microsoft.com/office/powerpoint/2010/main" val="2637934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6B5095B-A5CE-42E9-A1AD-A5B074ABA19F}"/>
              </a:ext>
            </a:extLst>
          </p:cNvPr>
          <p:cNvSpPr/>
          <p:nvPr/>
        </p:nvSpPr>
        <p:spPr>
          <a:xfrm>
            <a:off x="11257005" y="5881816"/>
            <a:ext cx="664522" cy="31775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5BA5C08-FDAC-4626-A571-902FAAFB999B}"/>
              </a:ext>
            </a:extLst>
          </p:cNvPr>
          <p:cNvSpPr txBox="1">
            <a:spLocks noGrp="1"/>
          </p:cNvSpPr>
          <p:nvPr>
            <p:ph type="title"/>
          </p:nvPr>
        </p:nvSpPr>
        <p:spPr>
          <a:xfrm>
            <a:off x="1561769" y="198927"/>
            <a:ext cx="10515600" cy="984885"/>
          </a:xfrm>
          <a:prstGeom prst="rect">
            <a:avLst/>
          </a:prstGeom>
          <a:noFill/>
        </p:spPr>
        <p:txBody>
          <a:bodyPr wrap="square" rtlCol="0">
            <a:sp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defTabSz="914400"/>
            <a:r>
              <a:rPr lang="en-US" sz="3200" kern="0">
                <a:solidFill>
                  <a:srgbClr val="176291"/>
                </a:solidFill>
                <a:latin typeface="+mn-lt"/>
              </a:rPr>
              <a:t>FY 21-22 Highlights: Food/Urban Agriculture</a:t>
            </a:r>
          </a:p>
          <a:p>
            <a:pPr defTabSz="914400"/>
            <a:endParaRPr lang="en-US" sz="3200" kern="0">
              <a:solidFill>
                <a:srgbClr val="176291"/>
              </a:solidFill>
              <a:latin typeface="+mn-lt"/>
            </a:endParaRPr>
          </a:p>
        </p:txBody>
      </p:sp>
      <p:pic>
        <p:nvPicPr>
          <p:cNvPr id="13" name="Picture 12">
            <a:extLst>
              <a:ext uri="{FF2B5EF4-FFF2-40B4-BE49-F238E27FC236}">
                <a16:creationId xmlns:a16="http://schemas.microsoft.com/office/drawing/2014/main" id="{039175D6-F088-44F3-88BC-54287A01B98E}"/>
              </a:ext>
            </a:extLst>
          </p:cNvPr>
          <p:cNvPicPr>
            <a:picLocks noChangeAspect="1"/>
          </p:cNvPicPr>
          <p:nvPr/>
        </p:nvPicPr>
        <p:blipFill>
          <a:blip r:embed="rId3"/>
          <a:stretch>
            <a:fillRect/>
          </a:stretch>
        </p:blipFill>
        <p:spPr>
          <a:xfrm>
            <a:off x="8256908" y="2361522"/>
            <a:ext cx="3581653" cy="256859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462173B-345A-4926-BC3B-1D1DECA79BAA}"/>
              </a:ext>
            </a:extLst>
          </p:cNvPr>
          <p:cNvSpPr txBox="1"/>
          <p:nvPr/>
        </p:nvSpPr>
        <p:spPr>
          <a:xfrm>
            <a:off x="794394" y="1339700"/>
            <a:ext cx="7144261" cy="5244583"/>
          </a:xfrm>
          <a:prstGeom prst="rect">
            <a:avLst/>
          </a:prstGeom>
        </p:spPr>
        <p:txBody>
          <a:bodyPr wrap="square" lIns="0" tIns="0" rIns="0" bIns="0">
            <a:noAutofit/>
          </a:bodyPr>
          <a:lstStyle>
            <a:lvl1pPr marL="342900" indent="-342900">
              <a:spcAft>
                <a:spcPts val="1200"/>
              </a:spcAft>
              <a:buFont typeface="Arial" panose="020B0604020202020204" pitchFamily="34" charset="0"/>
              <a:buChar char="•"/>
              <a:defRPr b="0" i="0">
                <a:solidFill>
                  <a:srgbClr val="002060"/>
                </a:solidFill>
              </a:defRPr>
            </a:lvl1pPr>
            <a:lvl2pPr marL="800100" lvl="1" indent="-342900">
              <a:spcAft>
                <a:spcPts val="1200"/>
              </a:spcAft>
              <a:buFont typeface="Arial" panose="020B0604020202020204" pitchFamily="34" charset="0"/>
              <a:buChar char="•"/>
              <a:defRPr>
                <a:solidFill>
                  <a:srgbClr val="002060"/>
                </a:solidFill>
              </a:defRPr>
            </a:lvl2pPr>
          </a:lstStyle>
          <a:p>
            <a:r>
              <a:rPr lang="en-US" dirty="0"/>
              <a:t>Urban Agriculture Plan</a:t>
            </a:r>
          </a:p>
          <a:p>
            <a:pPr lvl="1"/>
            <a:r>
              <a:rPr lang="en-US" dirty="0">
                <a:solidFill>
                  <a:schemeClr val="accent3"/>
                </a:solidFill>
              </a:rPr>
              <a:t>Implement Food Advisory Council </a:t>
            </a:r>
          </a:p>
          <a:p>
            <a:pPr lvl="1"/>
            <a:r>
              <a:rPr lang="en-US" dirty="0"/>
              <a:t>Continue work on Food &amp; Urban Agriculture Plan</a:t>
            </a:r>
          </a:p>
          <a:p>
            <a:pPr marL="1257300" lvl="2" indent="-342900">
              <a:buFont typeface="Arial" panose="020B0604020202020204" pitchFamily="34" charset="0"/>
              <a:buChar char="•"/>
            </a:pPr>
            <a:r>
              <a:rPr lang="en-US" dirty="0">
                <a:solidFill>
                  <a:schemeClr val="accent3"/>
                </a:solidFill>
              </a:rPr>
              <a:t>Evaluate and develop a plan to remove barriers to growing local food for personal consumption or economic development</a:t>
            </a:r>
          </a:p>
          <a:p>
            <a:r>
              <a:rPr lang="en-US" dirty="0"/>
              <a:t>Outreach and Education</a:t>
            </a:r>
          </a:p>
          <a:p>
            <a:pPr lvl="1"/>
            <a:r>
              <a:rPr lang="en-US" dirty="0"/>
              <a:t>Provide information on local healthy food</a:t>
            </a:r>
          </a:p>
          <a:p>
            <a:r>
              <a:rPr lang="en-US" dirty="0"/>
              <a:t>Food Security</a:t>
            </a:r>
          </a:p>
          <a:p>
            <a:pPr lvl="1"/>
            <a:r>
              <a:rPr lang="en-US" dirty="0"/>
              <a:t>Continue Supporting Healthy Dallas Food Initiative</a:t>
            </a:r>
          </a:p>
          <a:p>
            <a:pPr lvl="1"/>
            <a:r>
              <a:rPr lang="en-US" dirty="0">
                <a:solidFill>
                  <a:schemeClr val="accent3"/>
                </a:solidFill>
              </a:rPr>
              <a:t>Support existing systems related to transportation and food access</a:t>
            </a:r>
          </a:p>
          <a:p>
            <a:pPr lvl="1"/>
            <a:r>
              <a:rPr lang="en-US" dirty="0"/>
              <a:t>Develop Food Waste Pilot Program</a:t>
            </a:r>
          </a:p>
          <a:p>
            <a:endParaRPr lang="en-US" dirty="0"/>
          </a:p>
          <a:p>
            <a:endParaRPr lang="en-US" dirty="0"/>
          </a:p>
        </p:txBody>
      </p:sp>
      <p:pic>
        <p:nvPicPr>
          <p:cNvPr id="17" name="Picture 16">
            <a:extLst>
              <a:ext uri="{FF2B5EF4-FFF2-40B4-BE49-F238E27FC236}">
                <a16:creationId xmlns:a16="http://schemas.microsoft.com/office/drawing/2014/main" id="{4DBE2B89-4DA0-4BA8-A5E6-7504138C1083}"/>
              </a:ext>
            </a:extLst>
          </p:cNvPr>
          <p:cNvPicPr>
            <a:picLocks noChangeAspect="1"/>
          </p:cNvPicPr>
          <p:nvPr/>
        </p:nvPicPr>
        <p:blipFill>
          <a:blip r:embed="rId4"/>
          <a:stretch>
            <a:fillRect/>
          </a:stretch>
        </p:blipFill>
        <p:spPr>
          <a:xfrm>
            <a:off x="114631" y="0"/>
            <a:ext cx="1359526" cy="1463167"/>
          </a:xfrm>
          <a:prstGeom prst="rect">
            <a:avLst/>
          </a:prstGeom>
        </p:spPr>
      </p:pic>
      <p:sp>
        <p:nvSpPr>
          <p:cNvPr id="3" name="Slide Number Placeholder 2">
            <a:extLst>
              <a:ext uri="{FF2B5EF4-FFF2-40B4-BE49-F238E27FC236}">
                <a16:creationId xmlns:a16="http://schemas.microsoft.com/office/drawing/2014/main" id="{CBEF988C-B782-4C5F-986F-CAB613D9BA4B}"/>
              </a:ext>
            </a:extLst>
          </p:cNvPr>
          <p:cNvSpPr>
            <a:spLocks noGrp="1"/>
          </p:cNvSpPr>
          <p:nvPr>
            <p:ph type="sldNum" sz="quarter" idx="12"/>
          </p:nvPr>
        </p:nvSpPr>
        <p:spPr/>
        <p:txBody>
          <a:bodyPr/>
          <a:lstStyle/>
          <a:p>
            <a:fld id="{854B37C7-F194-489A-ABE0-63489D6B291D}" type="slidenum">
              <a:rPr lang="en-US" smtClean="0"/>
              <a:t>25</a:t>
            </a:fld>
            <a:endParaRPr lang="en-US"/>
          </a:p>
        </p:txBody>
      </p:sp>
    </p:spTree>
    <p:extLst>
      <p:ext uri="{BB962C8B-B14F-4D97-AF65-F5344CB8AC3E}">
        <p14:creationId xmlns:p14="http://schemas.microsoft.com/office/powerpoint/2010/main" val="349982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29F80B6-D7A1-4040-B765-B3829861B3C5}"/>
              </a:ext>
            </a:extLst>
          </p:cNvPr>
          <p:cNvSpPr txBox="1">
            <a:spLocks/>
          </p:cNvSpPr>
          <p:nvPr/>
        </p:nvSpPr>
        <p:spPr>
          <a:xfrm>
            <a:off x="2315864" y="1065952"/>
            <a:ext cx="10615571" cy="1567251"/>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endParaRPr lang="en-US" sz="2000" b="1" cap="all">
              <a:solidFill>
                <a:srgbClr val="801848"/>
              </a:solidFill>
              <a:latin typeface="AECOM Sans"/>
            </a:endParaRPr>
          </a:p>
        </p:txBody>
      </p:sp>
      <p:sp>
        <p:nvSpPr>
          <p:cNvPr id="13" name="Content Placeholder 10">
            <a:extLst>
              <a:ext uri="{FF2B5EF4-FFF2-40B4-BE49-F238E27FC236}">
                <a16:creationId xmlns:a16="http://schemas.microsoft.com/office/drawing/2014/main" id="{6E70115A-F6AB-4513-8FAE-022496B6788D}"/>
              </a:ext>
            </a:extLst>
          </p:cNvPr>
          <p:cNvSpPr txBox="1">
            <a:spLocks/>
          </p:cNvSpPr>
          <p:nvPr/>
        </p:nvSpPr>
        <p:spPr>
          <a:xfrm>
            <a:off x="1421595" y="2520180"/>
            <a:ext cx="5799787" cy="1239982"/>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a:solidFill>
                  <a:srgbClr val="002060"/>
                </a:solidFill>
                <a:ea typeface="AECOM Sans" panose="020B0504020202020204" pitchFamily="34" charset="0"/>
                <a:cs typeface="AECOM Sans" panose="020B0504020202020204" pitchFamily="34" charset="0"/>
              </a:rPr>
              <a:t>Total actions underway: 4 of 4</a:t>
            </a:r>
          </a:p>
          <a:p>
            <a:r>
              <a:rPr lang="en-US" sz="2400" b="1">
                <a:solidFill>
                  <a:srgbClr val="002060"/>
                </a:solidFill>
                <a:ea typeface="AECOM Sans" panose="020B0504020202020204" pitchFamily="34" charset="0"/>
                <a:cs typeface="AECOM Sans" panose="020B0504020202020204" pitchFamily="34" charset="0"/>
              </a:rPr>
              <a:t>New actions activated in FY22: 0 </a:t>
            </a:r>
          </a:p>
          <a:p>
            <a:r>
              <a:rPr lang="en-US" sz="2400">
                <a:solidFill>
                  <a:srgbClr val="002060"/>
                </a:solidFill>
                <a:ea typeface="AECOM Sans" panose="020B0504020202020204" pitchFamily="34" charset="0"/>
                <a:cs typeface="AECOM Sans" panose="020B0504020202020204" pitchFamily="34" charset="0"/>
              </a:rPr>
              <a:t>All Air Quality actions have been activated</a:t>
            </a:r>
          </a:p>
        </p:txBody>
      </p:sp>
      <p:sp>
        <p:nvSpPr>
          <p:cNvPr id="14" name="Title 11">
            <a:extLst>
              <a:ext uri="{FF2B5EF4-FFF2-40B4-BE49-F238E27FC236}">
                <a16:creationId xmlns:a16="http://schemas.microsoft.com/office/drawing/2014/main" id="{765D9DB0-846C-42D1-8F73-9F5B18400013}"/>
              </a:ext>
            </a:extLst>
          </p:cNvPr>
          <p:cNvSpPr txBox="1">
            <a:spLocks/>
          </p:cNvSpPr>
          <p:nvPr/>
        </p:nvSpPr>
        <p:spPr>
          <a:xfrm>
            <a:off x="1496269" y="206783"/>
            <a:ext cx="8346935" cy="461665"/>
          </a:xfrm>
          <a:prstGeom prst="rect">
            <a:avLst/>
          </a:prstGeom>
          <a:noFill/>
        </p:spPr>
        <p:txBody>
          <a:bodyPr wrap="square" rtlCol="0">
            <a:spAutoFit/>
          </a:bodyPr>
          <a:lstStyle>
            <a:lvl1pPr>
              <a:defRPr>
                <a:latin typeface="+mj-lt"/>
                <a:ea typeface="+mj-ea"/>
                <a:cs typeface="+mj-cs"/>
              </a:defRPr>
            </a:lvl1pPr>
          </a:lstStyle>
          <a:p>
            <a:r>
              <a:rPr lang="en-US" sz="2400" b="1" kern="0">
                <a:solidFill>
                  <a:srgbClr val="316733"/>
                </a:solidFill>
                <a:latin typeface="Century Gothic" panose="020B0502020202020204" pitchFamily="34" charset="0"/>
                <a:cs typeface="Arial" panose="020B0604020202020204" pitchFamily="34" charset="0"/>
              </a:rPr>
              <a:t>Goal 8: All Dallas’ communities breathe clean air.</a:t>
            </a:r>
          </a:p>
        </p:txBody>
      </p:sp>
      <p:sp>
        <p:nvSpPr>
          <p:cNvPr id="11" name="Oval 10">
            <a:extLst>
              <a:ext uri="{FF2B5EF4-FFF2-40B4-BE49-F238E27FC236}">
                <a16:creationId xmlns:a16="http://schemas.microsoft.com/office/drawing/2014/main" id="{ED91EC67-FD5C-4E93-85F5-DA1773CDCB9D}"/>
              </a:ext>
            </a:extLst>
          </p:cNvPr>
          <p:cNvSpPr/>
          <p:nvPr/>
        </p:nvSpPr>
        <p:spPr>
          <a:xfrm>
            <a:off x="9385869" y="944144"/>
            <a:ext cx="1406262" cy="1407626"/>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 of 4</a:t>
            </a:r>
          </a:p>
        </p:txBody>
      </p:sp>
      <p:pic>
        <p:nvPicPr>
          <p:cNvPr id="12" name="Picture 11" descr="A picture containing sign, man, holding, photo&#10;&#10;Description automatically generated">
            <a:extLst>
              <a:ext uri="{FF2B5EF4-FFF2-40B4-BE49-F238E27FC236}">
                <a16:creationId xmlns:a16="http://schemas.microsoft.com/office/drawing/2014/main" id="{9F7CE8EC-7705-40A4-9DF9-06087C508E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660" t="14737" r="8286" b="63509"/>
          <a:stretch/>
        </p:blipFill>
        <p:spPr>
          <a:xfrm>
            <a:off x="154834" y="7122"/>
            <a:ext cx="1266761" cy="1365898"/>
          </a:xfrm>
          <a:prstGeom prst="rect">
            <a:avLst/>
          </a:prstGeom>
        </p:spPr>
      </p:pic>
      <p:sp>
        <p:nvSpPr>
          <p:cNvPr id="16" name="Rectangle: Rounded Corners 15">
            <a:extLst>
              <a:ext uri="{FF2B5EF4-FFF2-40B4-BE49-F238E27FC236}">
                <a16:creationId xmlns:a16="http://schemas.microsoft.com/office/drawing/2014/main" id="{7798A107-623A-4589-B8CE-846E6FE369F7}"/>
              </a:ext>
            </a:extLst>
          </p:cNvPr>
          <p:cNvSpPr/>
          <p:nvPr/>
        </p:nvSpPr>
        <p:spPr>
          <a:xfrm>
            <a:off x="6853473" y="5104926"/>
            <a:ext cx="4396764" cy="1239982"/>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rPr>
              <a:t>10 milestones by Planning &amp; Design, Transportation &amp; OEQS </a:t>
            </a:r>
          </a:p>
          <a:p>
            <a:r>
              <a:rPr lang="en-US" sz="2000">
                <a:solidFill>
                  <a:schemeClr val="bg1"/>
                </a:solidFill>
              </a:rPr>
              <a:t>(5 ongoing milestones) </a:t>
            </a:r>
          </a:p>
        </p:txBody>
      </p:sp>
      <p:pic>
        <p:nvPicPr>
          <p:cNvPr id="17" name="Picture 4" descr="Arlo wants you to Be Air Aware! – GreenDallas">
            <a:extLst>
              <a:ext uri="{FF2B5EF4-FFF2-40B4-BE49-F238E27FC236}">
                <a16:creationId xmlns:a16="http://schemas.microsoft.com/office/drawing/2014/main" id="{6EEC2511-F8D4-4149-9A3E-EB52BE8C0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604" y="2520180"/>
            <a:ext cx="2212094" cy="123998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49781AD-91D6-4072-81B5-C8BEF955D7DA}"/>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26</a:t>
            </a:fld>
            <a:endParaRPr lang="en-US"/>
          </a:p>
        </p:txBody>
      </p:sp>
    </p:spTree>
    <p:extLst>
      <p:ext uri="{BB962C8B-B14F-4D97-AF65-F5344CB8AC3E}">
        <p14:creationId xmlns:p14="http://schemas.microsoft.com/office/powerpoint/2010/main" val="2762712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0">
            <a:extLst>
              <a:ext uri="{FF2B5EF4-FFF2-40B4-BE49-F238E27FC236}">
                <a16:creationId xmlns:a16="http://schemas.microsoft.com/office/drawing/2014/main" id="{84EDB97F-9BB7-46C5-917F-DF04A64B4E6E}"/>
              </a:ext>
            </a:extLst>
          </p:cNvPr>
          <p:cNvSpPr txBox="1">
            <a:spLocks/>
          </p:cNvSpPr>
          <p:nvPr/>
        </p:nvSpPr>
        <p:spPr>
          <a:xfrm>
            <a:off x="661082" y="1182157"/>
            <a:ext cx="6487296" cy="4865352"/>
          </a:xfrm>
          <a:prstGeom prst="rect">
            <a:avLst/>
          </a:prstGeom>
        </p:spPr>
        <p:txBody>
          <a:bodyPr wrap="square" lIns="0" tIns="0" rIns="0" bIns="0">
            <a:noAutofit/>
          </a:bodyPr>
          <a:lstStyle>
            <a:defPPr>
              <a:defRPr lang="en-US"/>
            </a:defPPr>
            <a:lvl1pPr marL="342900" indent="-342900">
              <a:spcAft>
                <a:spcPts val="1200"/>
              </a:spcAft>
              <a:buFont typeface="Arial" panose="020B0604020202020204" pitchFamily="34" charset="0"/>
              <a:buChar char="•"/>
              <a:defRPr sz="2000" b="0" i="0">
                <a:solidFill>
                  <a:srgbClr val="002060"/>
                </a:solidFill>
              </a:defRPr>
            </a:lvl1pPr>
            <a:lvl2pPr marL="800100" lvl="1" indent="-342900">
              <a:spcAft>
                <a:spcPts val="1200"/>
              </a:spcAft>
              <a:buFont typeface="Arial" panose="020B0604020202020204" pitchFamily="34" charset="0"/>
              <a:buChar char="•"/>
              <a:defRPr sz="2000">
                <a:solidFill>
                  <a:srgbClr val="002060"/>
                </a:solidFill>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Outreach and Education</a:t>
            </a:r>
          </a:p>
          <a:p>
            <a:pPr lvl="1"/>
            <a:r>
              <a:rPr lang="en-US" dirty="0"/>
              <a:t>Continue to support NCTCOG Air North Texas Program and Clean Air Action Day</a:t>
            </a:r>
          </a:p>
          <a:p>
            <a:r>
              <a:rPr lang="en-US" dirty="0"/>
              <a:t>Regulatory Air Monitoring</a:t>
            </a:r>
          </a:p>
          <a:p>
            <a:pPr lvl="1"/>
            <a:r>
              <a:rPr lang="en-US" dirty="0"/>
              <a:t>Work with TCEQ to expand network </a:t>
            </a:r>
          </a:p>
          <a:p>
            <a:r>
              <a:rPr lang="en-US" dirty="0"/>
              <a:t>Non-Regulatory Air Monitoring</a:t>
            </a:r>
          </a:p>
          <a:p>
            <a:pPr lvl="1"/>
            <a:r>
              <a:rPr lang="en-US" dirty="0"/>
              <a:t>Expand network by implementing 2 grant programs</a:t>
            </a:r>
            <a:endParaRPr lang="en-US" b="1" dirty="0"/>
          </a:p>
          <a:p>
            <a:pPr lvl="1"/>
            <a:r>
              <a:rPr lang="en-US" dirty="0"/>
              <a:t>Build data platform </a:t>
            </a:r>
          </a:p>
          <a:p>
            <a:r>
              <a:rPr lang="en-US" dirty="0"/>
              <a:t>Environmental Justice</a:t>
            </a:r>
          </a:p>
          <a:p>
            <a:pPr lvl="1"/>
            <a:r>
              <a:rPr lang="en-US" dirty="0">
                <a:solidFill>
                  <a:schemeClr val="accent3"/>
                </a:solidFill>
              </a:rPr>
              <a:t>Work to expand strategies to address situations with inequitable industrial proximity to residential land use</a:t>
            </a:r>
          </a:p>
          <a:p>
            <a:endParaRPr lang="en-US" dirty="0"/>
          </a:p>
        </p:txBody>
      </p:sp>
      <p:pic>
        <p:nvPicPr>
          <p:cNvPr id="4" name="Picture 3">
            <a:extLst>
              <a:ext uri="{FF2B5EF4-FFF2-40B4-BE49-F238E27FC236}">
                <a16:creationId xmlns:a16="http://schemas.microsoft.com/office/drawing/2014/main" id="{98450A13-F7C7-4B49-810D-7F338D5698F7}"/>
              </a:ext>
            </a:extLst>
          </p:cNvPr>
          <p:cNvPicPr>
            <a:picLocks noChangeAspect="1"/>
          </p:cNvPicPr>
          <p:nvPr/>
        </p:nvPicPr>
        <p:blipFill>
          <a:blip r:embed="rId3"/>
          <a:stretch>
            <a:fillRect/>
          </a:stretch>
        </p:blipFill>
        <p:spPr>
          <a:xfrm>
            <a:off x="7826026" y="1260627"/>
            <a:ext cx="3352007" cy="413225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371709D-D29C-4DC7-9B5F-6CBD85072462}"/>
              </a:ext>
            </a:extLst>
          </p:cNvPr>
          <p:cNvSpPr txBox="1"/>
          <p:nvPr/>
        </p:nvSpPr>
        <p:spPr>
          <a:xfrm>
            <a:off x="7903840" y="5392882"/>
            <a:ext cx="3398883" cy="253916"/>
          </a:xfrm>
          <a:prstGeom prst="rect">
            <a:avLst/>
          </a:prstGeom>
          <a:noFill/>
        </p:spPr>
        <p:txBody>
          <a:bodyPr wrap="square" rtlCol="0">
            <a:spAutoFit/>
          </a:bodyPr>
          <a:lstStyle/>
          <a:p>
            <a:r>
              <a:rPr lang="en-US" sz="1050" i="1"/>
              <a:t>Air Quality monitor installation at Exline Recreation Center</a:t>
            </a:r>
          </a:p>
        </p:txBody>
      </p:sp>
      <p:sp>
        <p:nvSpPr>
          <p:cNvPr id="15" name="Title 14">
            <a:extLst>
              <a:ext uri="{FF2B5EF4-FFF2-40B4-BE49-F238E27FC236}">
                <a16:creationId xmlns:a16="http://schemas.microsoft.com/office/drawing/2014/main" id="{D7618206-2FED-4796-B137-9ADA00B4FFC6}"/>
              </a:ext>
            </a:extLst>
          </p:cNvPr>
          <p:cNvSpPr txBox="1">
            <a:spLocks noGrp="1"/>
          </p:cNvSpPr>
          <p:nvPr>
            <p:ph type="title"/>
          </p:nvPr>
        </p:nvSpPr>
        <p:spPr>
          <a:xfrm>
            <a:off x="1361303" y="142389"/>
            <a:ext cx="10515600" cy="369332"/>
          </a:xfrm>
          <a:prstGeom prst="rect">
            <a:avLst/>
          </a:prstGeom>
          <a:noFill/>
        </p:spPr>
        <p:txBody>
          <a:bodyPr wrap="square" rtlCol="0">
            <a:spAutoFit/>
          </a:bodyPr>
          <a:lstStyle/>
          <a:p>
            <a:pPr algn="l" rtl="0"/>
            <a:r>
              <a:rPr lang="en-US" sz="2400">
                <a:solidFill>
                  <a:srgbClr val="316733"/>
                </a:solidFill>
              </a:rPr>
              <a:t>FY 21-22 Highlights: Air Quality</a:t>
            </a:r>
          </a:p>
        </p:txBody>
      </p:sp>
      <p:pic>
        <p:nvPicPr>
          <p:cNvPr id="16" name="Picture 15" descr="A picture containing sign, man, holding, photo&#10;&#10;Description automatically generated">
            <a:extLst>
              <a:ext uri="{FF2B5EF4-FFF2-40B4-BE49-F238E27FC236}">
                <a16:creationId xmlns:a16="http://schemas.microsoft.com/office/drawing/2014/main" id="{DB50C104-7FCA-4C70-A96B-311FE252B0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660" t="14737" r="8286" b="63509"/>
          <a:stretch/>
        </p:blipFill>
        <p:spPr>
          <a:xfrm>
            <a:off x="69676" y="-93223"/>
            <a:ext cx="1182813" cy="1275380"/>
          </a:xfrm>
          <a:prstGeom prst="rect">
            <a:avLst/>
          </a:prstGeom>
        </p:spPr>
      </p:pic>
      <p:sp>
        <p:nvSpPr>
          <p:cNvPr id="3" name="Slide Number Placeholder 2">
            <a:extLst>
              <a:ext uri="{FF2B5EF4-FFF2-40B4-BE49-F238E27FC236}">
                <a16:creationId xmlns:a16="http://schemas.microsoft.com/office/drawing/2014/main" id="{84D136F1-5106-4EE1-9061-F2F61CAD713B}"/>
              </a:ext>
            </a:extLst>
          </p:cNvPr>
          <p:cNvSpPr>
            <a:spLocks noGrp="1"/>
          </p:cNvSpPr>
          <p:nvPr>
            <p:ph type="sldNum" sz="quarter" idx="12"/>
          </p:nvPr>
        </p:nvSpPr>
        <p:spPr/>
        <p:txBody>
          <a:bodyPr/>
          <a:lstStyle/>
          <a:p>
            <a:fld id="{854B37C7-F194-489A-ABE0-63489D6B291D}" type="slidenum">
              <a:rPr lang="en-US" smtClean="0"/>
              <a:t>27</a:t>
            </a:fld>
            <a:endParaRPr lang="en-US"/>
          </a:p>
        </p:txBody>
      </p:sp>
    </p:spTree>
    <p:extLst>
      <p:ext uri="{BB962C8B-B14F-4D97-AF65-F5344CB8AC3E}">
        <p14:creationId xmlns:p14="http://schemas.microsoft.com/office/powerpoint/2010/main" val="264444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F92EE3D-C2E8-4ED5-8D15-32E29FCAA57F}"/>
              </a:ext>
            </a:extLst>
          </p:cNvPr>
          <p:cNvSpPr>
            <a:spLocks noGrp="1"/>
          </p:cNvSpPr>
          <p:nvPr>
            <p:ph type="body" sz="quarter" idx="14"/>
          </p:nvPr>
        </p:nvSpPr>
        <p:spPr>
          <a:xfrm>
            <a:off x="5173790" y="1599681"/>
            <a:ext cx="6900452" cy="3403630"/>
          </a:xfrm>
        </p:spPr>
        <p:txBody>
          <a:bodyPr vert="horz" wrap="square" lIns="91440" tIns="45720" rIns="91440" bIns="45720" rtlCol="0">
            <a:noAutofit/>
          </a:bodyPr>
          <a:lstStyle/>
          <a:p>
            <a:pPr algn="l" rtl="0">
              <a:lnSpc>
                <a:spcPct val="90000"/>
              </a:lnSpc>
              <a:spcBef>
                <a:spcPts val="1000"/>
              </a:spcBef>
            </a:pPr>
            <a:r>
              <a:rPr lang="en-US" sz="2800" kern="1200" dirty="0">
                <a:solidFill>
                  <a:srgbClr val="003F88"/>
                </a:solidFill>
                <a:latin typeface="Century Gothic" panose="020B0502020202020204" pitchFamily="34" charset="0"/>
                <a:cs typeface="+mn-cs"/>
              </a:rPr>
              <a:t>The GHG inventory will be updated every 3 years and will be a key indicator of the success of CECAP. </a:t>
            </a:r>
          </a:p>
          <a:p>
            <a:pPr algn="l" rtl="0">
              <a:lnSpc>
                <a:spcPct val="90000"/>
              </a:lnSpc>
              <a:spcBef>
                <a:spcPts val="1000"/>
              </a:spcBef>
            </a:pPr>
            <a:r>
              <a:rPr lang="en-US" sz="2800" kern="1200" dirty="0">
                <a:solidFill>
                  <a:srgbClr val="003F88"/>
                </a:solidFill>
                <a:latin typeface="Century Gothic" panose="020B0502020202020204" pitchFamily="34" charset="0"/>
                <a:cs typeface="+mn-cs"/>
              </a:rPr>
              <a:t>OEQS climate staff has begun updating the greenhouse gas (GHG) inventory using data from 2019.</a:t>
            </a:r>
          </a:p>
          <a:p>
            <a:pPr algn="l" rtl="0">
              <a:lnSpc>
                <a:spcPct val="90000"/>
              </a:lnSpc>
              <a:spcBef>
                <a:spcPts val="1000"/>
              </a:spcBef>
            </a:pPr>
            <a:r>
              <a:rPr lang="en-US" sz="2800" kern="1200" dirty="0">
                <a:solidFill>
                  <a:srgbClr val="003F88"/>
                </a:solidFill>
                <a:latin typeface="Century Gothic" panose="020B0502020202020204" pitchFamily="34" charset="0"/>
                <a:cs typeface="+mn-cs"/>
              </a:rPr>
              <a:t>This will allow an assessment of where the City currently stands, guide future planning, and identify any necessary CECAP plan updates.</a:t>
            </a:r>
          </a:p>
        </p:txBody>
      </p:sp>
      <p:sp>
        <p:nvSpPr>
          <p:cNvPr id="9" name="Title 5">
            <a:extLst>
              <a:ext uri="{FF2B5EF4-FFF2-40B4-BE49-F238E27FC236}">
                <a16:creationId xmlns:a16="http://schemas.microsoft.com/office/drawing/2014/main" id="{FB1A05BB-2553-430F-B159-C40B20F07CA7}"/>
              </a:ext>
            </a:extLst>
          </p:cNvPr>
          <p:cNvSpPr txBox="1">
            <a:spLocks/>
          </p:cNvSpPr>
          <p:nvPr/>
        </p:nvSpPr>
        <p:spPr>
          <a:xfrm>
            <a:off x="533399" y="152400"/>
            <a:ext cx="10515600" cy="53724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000" b="1" kern="1200">
                <a:solidFill>
                  <a:srgbClr val="003F88"/>
                </a:solidFill>
                <a:latin typeface="Century Gothic" panose="020B0502020202020204" pitchFamily="34" charset="0"/>
                <a:ea typeface="+mj-ea"/>
                <a:cs typeface="+mj-cs"/>
              </a:defRPr>
            </a:lvl1pPr>
          </a:lstStyle>
          <a:p>
            <a:r>
              <a:rPr lang="en-US"/>
              <a:t>Adaptive Management</a:t>
            </a:r>
          </a:p>
        </p:txBody>
      </p:sp>
      <p:pic>
        <p:nvPicPr>
          <p:cNvPr id="1026" name="Picture 2" descr="Stuck in Dallas traffic? No worries, this is me-time">
            <a:extLst>
              <a:ext uri="{FF2B5EF4-FFF2-40B4-BE49-F238E27FC236}">
                <a16:creationId xmlns:a16="http://schemas.microsoft.com/office/drawing/2014/main" id="{B808E193-493C-43FF-AADF-7A44FBDBE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04" y="2004165"/>
            <a:ext cx="4551676" cy="2999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D517BA-EAB9-49FA-A77A-7B1FEA2A739E}"/>
              </a:ext>
            </a:extLst>
          </p:cNvPr>
          <p:cNvSpPr txBox="1"/>
          <p:nvPr/>
        </p:nvSpPr>
        <p:spPr>
          <a:xfrm>
            <a:off x="317004" y="5060889"/>
            <a:ext cx="4074059" cy="261610"/>
          </a:xfrm>
          <a:prstGeom prst="rect">
            <a:avLst/>
          </a:prstGeom>
          <a:noFill/>
        </p:spPr>
        <p:txBody>
          <a:bodyPr wrap="square" rtlCol="0">
            <a:spAutoFit/>
          </a:bodyPr>
          <a:lstStyle/>
          <a:p>
            <a:r>
              <a:rPr lang="en-US" sz="1100" i="1"/>
              <a:t>Photo Credit: Dallas Morning News</a:t>
            </a:r>
          </a:p>
        </p:txBody>
      </p:sp>
      <p:sp>
        <p:nvSpPr>
          <p:cNvPr id="4" name="Slide Number Placeholder 3">
            <a:extLst>
              <a:ext uri="{FF2B5EF4-FFF2-40B4-BE49-F238E27FC236}">
                <a16:creationId xmlns:a16="http://schemas.microsoft.com/office/drawing/2014/main" id="{A2FA1541-8B8C-4920-A530-309FD50BCD82}"/>
              </a:ext>
            </a:extLst>
          </p:cNvPr>
          <p:cNvSpPr>
            <a:spLocks noGrp="1"/>
          </p:cNvSpPr>
          <p:nvPr>
            <p:ph type="sldNum" sz="quarter" idx="12"/>
          </p:nvPr>
        </p:nvSpPr>
        <p:spPr>
          <a:xfrm>
            <a:off x="9331042" y="6494895"/>
            <a:ext cx="2743200" cy="276999"/>
          </a:xfrm>
        </p:spPr>
        <p:txBody>
          <a:bodyPr/>
          <a:lstStyle/>
          <a:p>
            <a:pPr algn="r"/>
            <a:fld id="{09918B91-4B66-40C9-B3FB-70033B0922BB}" type="slidenum">
              <a:rPr lang="en-US" smtClean="0"/>
              <a:pPr algn="r"/>
              <a:t>28</a:t>
            </a:fld>
            <a:endParaRPr lang="en-US"/>
          </a:p>
        </p:txBody>
      </p:sp>
    </p:spTree>
    <p:extLst>
      <p:ext uri="{BB962C8B-B14F-4D97-AF65-F5344CB8AC3E}">
        <p14:creationId xmlns:p14="http://schemas.microsoft.com/office/powerpoint/2010/main" val="3118116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9C07F1-CD5B-4E43-9519-5595CA7C623E}"/>
              </a:ext>
            </a:extLst>
          </p:cNvPr>
          <p:cNvSpPr>
            <a:spLocks noGrp="1"/>
          </p:cNvSpPr>
          <p:nvPr>
            <p:ph type="title"/>
          </p:nvPr>
        </p:nvSpPr>
        <p:spPr/>
        <p:txBody>
          <a:bodyPr>
            <a:noAutofit/>
          </a:bodyPr>
          <a:lstStyle/>
          <a:p>
            <a:r>
              <a:rPr lang="en-US" sz="2800"/>
              <a:t>Performance Measure: 92% FY Milestones Implemented</a:t>
            </a:r>
          </a:p>
        </p:txBody>
      </p:sp>
      <p:pic>
        <p:nvPicPr>
          <p:cNvPr id="7" name="Picture 6">
            <a:extLst>
              <a:ext uri="{FF2B5EF4-FFF2-40B4-BE49-F238E27FC236}">
                <a16:creationId xmlns:a16="http://schemas.microsoft.com/office/drawing/2014/main" id="{54F72194-E42B-47C1-A55D-A51BD6D20127}"/>
              </a:ext>
            </a:extLst>
          </p:cNvPr>
          <p:cNvPicPr>
            <a:picLocks noChangeAspect="1"/>
          </p:cNvPicPr>
          <p:nvPr/>
        </p:nvPicPr>
        <p:blipFill rotWithShape="1">
          <a:blip r:embed="rId3"/>
          <a:srcRect t="25210" b="4298"/>
          <a:stretch/>
        </p:blipFill>
        <p:spPr>
          <a:xfrm>
            <a:off x="543698" y="1303464"/>
            <a:ext cx="10962502" cy="4282289"/>
          </a:xfrm>
          <a:prstGeom prst="rect">
            <a:avLst/>
          </a:prstGeom>
        </p:spPr>
      </p:pic>
      <p:sp>
        <p:nvSpPr>
          <p:cNvPr id="3" name="Slide Number Placeholder 2">
            <a:extLst>
              <a:ext uri="{FF2B5EF4-FFF2-40B4-BE49-F238E27FC236}">
                <a16:creationId xmlns:a16="http://schemas.microsoft.com/office/drawing/2014/main" id="{D9974E9E-B55E-43FF-ADB8-0FDDDBEF38FE}"/>
              </a:ext>
            </a:extLst>
          </p:cNvPr>
          <p:cNvSpPr>
            <a:spLocks noGrp="1"/>
          </p:cNvSpPr>
          <p:nvPr>
            <p:ph type="sldNum" sz="quarter" idx="12"/>
          </p:nvPr>
        </p:nvSpPr>
        <p:spPr/>
        <p:txBody>
          <a:bodyPr/>
          <a:lstStyle/>
          <a:p>
            <a:fld id="{854B37C7-F194-489A-ABE0-63489D6B291D}" type="slidenum">
              <a:rPr lang="en-US" smtClean="0"/>
              <a:t>29</a:t>
            </a:fld>
            <a:endParaRPr lang="en-US"/>
          </a:p>
        </p:txBody>
      </p:sp>
    </p:spTree>
    <p:extLst>
      <p:ext uri="{BB962C8B-B14F-4D97-AF65-F5344CB8AC3E}">
        <p14:creationId xmlns:p14="http://schemas.microsoft.com/office/powerpoint/2010/main" val="261074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F92EE3D-C2E8-4ED5-8D15-32E29FCAA57F}"/>
              </a:ext>
            </a:extLst>
          </p:cNvPr>
          <p:cNvSpPr>
            <a:spLocks noGrp="1"/>
          </p:cNvSpPr>
          <p:nvPr>
            <p:ph type="body" sz="quarter" idx="14"/>
          </p:nvPr>
        </p:nvSpPr>
        <p:spPr>
          <a:xfrm>
            <a:off x="5218238" y="1767335"/>
            <a:ext cx="7311208" cy="3447880"/>
          </a:xfrm>
        </p:spPr>
        <p:txBody>
          <a:bodyPr>
            <a:noAutofit/>
          </a:bodyPr>
          <a:lstStyle/>
          <a:p>
            <a:r>
              <a:rPr lang="en-US" sz="2800"/>
              <a:t>Building Capacity:</a:t>
            </a:r>
          </a:p>
          <a:p>
            <a:pPr lvl="1"/>
            <a:r>
              <a:rPr lang="en-US" sz="2800"/>
              <a:t>Education and outreach</a:t>
            </a:r>
          </a:p>
          <a:p>
            <a:pPr lvl="1"/>
            <a:r>
              <a:rPr lang="en-US" sz="2800"/>
              <a:t>Expanding partnerships</a:t>
            </a:r>
          </a:p>
          <a:p>
            <a:pPr lvl="1"/>
            <a:r>
              <a:rPr lang="en-US" sz="2800"/>
              <a:t>Amplify ongoing actions</a:t>
            </a:r>
          </a:p>
          <a:p>
            <a:pPr lvl="1"/>
            <a:r>
              <a:rPr lang="en-US" sz="2800"/>
              <a:t>Explore funding opportunities</a:t>
            </a:r>
          </a:p>
          <a:p>
            <a:pPr lvl="1"/>
            <a:r>
              <a:rPr lang="en-US" sz="2800"/>
              <a:t>Pilots and proof of concept projects</a:t>
            </a:r>
          </a:p>
          <a:p>
            <a:pPr lvl="1"/>
            <a:r>
              <a:rPr lang="en-US" sz="2800"/>
              <a:t>Tracking and accountability </a:t>
            </a:r>
          </a:p>
        </p:txBody>
      </p:sp>
      <p:sp>
        <p:nvSpPr>
          <p:cNvPr id="9" name="Title 5">
            <a:extLst>
              <a:ext uri="{FF2B5EF4-FFF2-40B4-BE49-F238E27FC236}">
                <a16:creationId xmlns:a16="http://schemas.microsoft.com/office/drawing/2014/main" id="{FB1A05BB-2553-430F-B159-C40B20F07CA7}"/>
              </a:ext>
            </a:extLst>
          </p:cNvPr>
          <p:cNvSpPr txBox="1">
            <a:spLocks/>
          </p:cNvSpPr>
          <p:nvPr/>
        </p:nvSpPr>
        <p:spPr>
          <a:xfrm>
            <a:off x="533399" y="152400"/>
            <a:ext cx="10515600" cy="53724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000" b="1" kern="1200">
                <a:solidFill>
                  <a:srgbClr val="003F88"/>
                </a:solidFill>
                <a:latin typeface="Century Gothic" panose="020B0502020202020204" pitchFamily="34" charset="0"/>
                <a:ea typeface="+mj-ea"/>
                <a:cs typeface="+mj-cs"/>
              </a:defRPr>
            </a:lvl1pPr>
          </a:lstStyle>
          <a:p>
            <a:r>
              <a:rPr lang="en-US">
                <a:latin typeface="Century Gothic"/>
              </a:rPr>
              <a:t>Focus Area</a:t>
            </a:r>
            <a:endParaRPr lang="en-US"/>
          </a:p>
        </p:txBody>
      </p:sp>
      <p:pic>
        <p:nvPicPr>
          <p:cNvPr id="12" name="Picture 11" descr="A group of people in a swimming pool&#10;&#10;Description automatically generated">
            <a:extLst>
              <a:ext uri="{FF2B5EF4-FFF2-40B4-BE49-F238E27FC236}">
                <a16:creationId xmlns:a16="http://schemas.microsoft.com/office/drawing/2014/main" id="{9EC6AF31-32D8-436C-9F7E-3DE6D04A1C24}"/>
              </a:ext>
            </a:extLst>
          </p:cNvPr>
          <p:cNvPicPr>
            <a:picLocks noChangeAspect="1"/>
          </p:cNvPicPr>
          <p:nvPr/>
        </p:nvPicPr>
        <p:blipFill rotWithShape="1">
          <a:blip r:embed="rId3">
            <a:extLst>
              <a:ext uri="{28A0092B-C50C-407E-A947-70E740481C1C}">
                <a14:useLocalDpi xmlns:a14="http://schemas.microsoft.com/office/drawing/2010/main" val="0"/>
              </a:ext>
            </a:extLst>
          </a:blip>
          <a:srcRect t="11180" r="-2" b="888"/>
          <a:stretch/>
        </p:blipFill>
        <p:spPr>
          <a:xfrm>
            <a:off x="533399" y="1056424"/>
            <a:ext cx="4264377" cy="486970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BC2191B5-C507-44F7-BBB1-AAB5AE1B289A}"/>
              </a:ext>
            </a:extLst>
          </p:cNvPr>
          <p:cNvSpPr>
            <a:spLocks noGrp="1"/>
          </p:cNvSpPr>
          <p:nvPr>
            <p:ph type="sldNum" sz="quarter" idx="12"/>
          </p:nvPr>
        </p:nvSpPr>
        <p:spPr/>
        <p:txBody>
          <a:bodyPr/>
          <a:lstStyle/>
          <a:p>
            <a:fld id="{09918B91-4B66-40C9-B3FB-70033B0922BB}" type="slidenum">
              <a:rPr lang="en-US" smtClean="0"/>
              <a:pPr/>
              <a:t>3</a:t>
            </a:fld>
            <a:endParaRPr lang="en-US"/>
          </a:p>
        </p:txBody>
      </p:sp>
    </p:spTree>
    <p:extLst>
      <p:ext uri="{BB962C8B-B14F-4D97-AF65-F5344CB8AC3E}">
        <p14:creationId xmlns:p14="http://schemas.microsoft.com/office/powerpoint/2010/main" val="357005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351080" y="88821"/>
            <a:ext cx="11600597" cy="707886"/>
          </a:xfrm>
          <a:prstGeom prst="rect">
            <a:avLst/>
          </a:prstGeom>
          <a:noFill/>
        </p:spPr>
        <p:txBody>
          <a:bodyPr wrap="square" rtlCol="0">
            <a:spAutoFit/>
          </a:bodyPr>
          <a:lstStyle/>
          <a:p>
            <a:r>
              <a:rPr lang="en-US" sz="4000" b="1">
                <a:solidFill>
                  <a:srgbClr val="003F88"/>
                </a:solidFill>
                <a:latin typeface="Arial" panose="020B0604020202020204" pitchFamily="34" charset="0"/>
                <a:cs typeface="Arial" panose="020B0604020202020204" pitchFamily="34" charset="0"/>
              </a:rPr>
              <a:t>CECAP Performance Dashboard</a:t>
            </a:r>
          </a:p>
        </p:txBody>
      </p:sp>
      <p:sp>
        <p:nvSpPr>
          <p:cNvPr id="13" name="Rectangle 12">
            <a:extLst>
              <a:ext uri="{FF2B5EF4-FFF2-40B4-BE49-F238E27FC236}">
                <a16:creationId xmlns:a16="http://schemas.microsoft.com/office/drawing/2014/main" id="{1DDA069F-A38C-46F1-B31D-2DEBE75DAB8E}"/>
              </a:ext>
            </a:extLst>
          </p:cNvPr>
          <p:cNvSpPr/>
          <p:nvPr/>
        </p:nvSpPr>
        <p:spPr>
          <a:xfrm>
            <a:off x="10048240" y="5212080"/>
            <a:ext cx="568960" cy="6234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6F3A89-3C14-492D-BB4D-8EB3CBABF2BC}"/>
              </a:ext>
            </a:extLst>
          </p:cNvPr>
          <p:cNvPicPr>
            <a:picLocks noChangeAspect="1"/>
          </p:cNvPicPr>
          <p:nvPr/>
        </p:nvPicPr>
        <p:blipFill>
          <a:blip r:embed="rId3"/>
          <a:stretch>
            <a:fillRect/>
          </a:stretch>
        </p:blipFill>
        <p:spPr>
          <a:xfrm>
            <a:off x="4182701" y="1095108"/>
            <a:ext cx="7451002" cy="524483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EBE56069-34F2-492B-8DA0-B8D7EEDC1B98}"/>
              </a:ext>
            </a:extLst>
          </p:cNvPr>
          <p:cNvSpPr/>
          <p:nvPr/>
        </p:nvSpPr>
        <p:spPr>
          <a:xfrm>
            <a:off x="138227" y="3065473"/>
            <a:ext cx="4931713" cy="1154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3F88"/>
                </a:solidFill>
              </a:rPr>
              <a:t>Detailed tracking at DallasClimateAction.com</a:t>
            </a:r>
          </a:p>
        </p:txBody>
      </p:sp>
      <p:sp>
        <p:nvSpPr>
          <p:cNvPr id="2" name="Slide Number Placeholder 1">
            <a:extLst>
              <a:ext uri="{FF2B5EF4-FFF2-40B4-BE49-F238E27FC236}">
                <a16:creationId xmlns:a16="http://schemas.microsoft.com/office/drawing/2014/main" id="{C1E133BA-525B-4887-A7D0-88A361D5477C}"/>
              </a:ext>
            </a:extLst>
          </p:cNvPr>
          <p:cNvSpPr>
            <a:spLocks noGrp="1"/>
          </p:cNvSpPr>
          <p:nvPr>
            <p:ph type="sldNum" sz="quarter" idx="12"/>
          </p:nvPr>
        </p:nvSpPr>
        <p:spPr/>
        <p:txBody>
          <a:bodyPr/>
          <a:lstStyle/>
          <a:p>
            <a:fld id="{AC607060-D10E-4711-BA05-EC9BA5C5C0D9}" type="slidenum">
              <a:rPr lang="en-US" smtClean="0"/>
              <a:t>30</a:t>
            </a:fld>
            <a:endParaRPr lang="en-US"/>
          </a:p>
        </p:txBody>
      </p:sp>
    </p:spTree>
    <p:extLst>
      <p:ext uri="{BB962C8B-B14F-4D97-AF65-F5344CB8AC3E}">
        <p14:creationId xmlns:p14="http://schemas.microsoft.com/office/powerpoint/2010/main" val="207937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15474402-3BDD-478F-A20A-E345E259E60B}"/>
              </a:ext>
            </a:extLst>
          </p:cNvPr>
          <p:cNvSpPr>
            <a:spLocks noGrp="1"/>
          </p:cNvSpPr>
          <p:nvPr>
            <p:ph type="body" sz="quarter" idx="13"/>
          </p:nvPr>
        </p:nvSpPr>
        <p:spPr>
          <a:xfrm>
            <a:off x="4080958" y="629212"/>
            <a:ext cx="7415717" cy="2095518"/>
          </a:xfrm>
        </p:spPr>
        <p:txBody>
          <a:bodyPr/>
          <a:lstStyle/>
          <a:p>
            <a:pPr algn="r"/>
            <a:r>
              <a:rPr lang="en-US" sz="3200"/>
              <a:t>Comprehensive Environmental </a:t>
            </a:r>
          </a:p>
          <a:p>
            <a:pPr algn="r"/>
            <a:r>
              <a:rPr lang="en-US" sz="3200"/>
              <a:t>&amp; Climate Action Plan</a:t>
            </a:r>
          </a:p>
          <a:p>
            <a:pPr algn="r"/>
            <a:r>
              <a:rPr lang="en-US" sz="3200"/>
              <a:t>FY21-22 Work Plan</a:t>
            </a:r>
          </a:p>
        </p:txBody>
      </p:sp>
      <p:sp>
        <p:nvSpPr>
          <p:cNvPr id="11" name="Text Placeholder 10">
            <a:extLst>
              <a:ext uri="{FF2B5EF4-FFF2-40B4-BE49-F238E27FC236}">
                <a16:creationId xmlns:a16="http://schemas.microsoft.com/office/drawing/2014/main" id="{17A6725A-C8DE-4C71-9F5A-16D706018F60}"/>
              </a:ext>
            </a:extLst>
          </p:cNvPr>
          <p:cNvSpPr>
            <a:spLocks noGrp="1"/>
          </p:cNvSpPr>
          <p:nvPr>
            <p:ph type="body" sz="quarter" idx="14"/>
          </p:nvPr>
        </p:nvSpPr>
        <p:spPr>
          <a:xfrm>
            <a:off x="7189788" y="2921000"/>
            <a:ext cx="4306887" cy="1016000"/>
          </a:xfrm>
        </p:spPr>
        <p:txBody>
          <a:bodyPr>
            <a:normAutofit fontScale="85000" lnSpcReduction="20000"/>
          </a:bodyPr>
          <a:lstStyle/>
          <a:p>
            <a:r>
              <a:rPr lang="en-US" dirty="0"/>
              <a:t>Environment &amp; Sustainability</a:t>
            </a:r>
          </a:p>
          <a:p>
            <a:r>
              <a:rPr lang="en-US" dirty="0"/>
              <a:t>Task Force</a:t>
            </a:r>
          </a:p>
          <a:p>
            <a:r>
              <a:rPr lang="en-US" dirty="0"/>
              <a:t>August 27, 2021</a:t>
            </a:r>
          </a:p>
          <a:p>
            <a:endParaRPr lang="en-US" dirty="0"/>
          </a:p>
        </p:txBody>
      </p:sp>
      <p:sp>
        <p:nvSpPr>
          <p:cNvPr id="12" name="Text Placeholder 11">
            <a:extLst>
              <a:ext uri="{FF2B5EF4-FFF2-40B4-BE49-F238E27FC236}">
                <a16:creationId xmlns:a16="http://schemas.microsoft.com/office/drawing/2014/main" id="{7BC65A2C-ECF4-40CE-90E1-43A90C5BC9E1}"/>
              </a:ext>
            </a:extLst>
          </p:cNvPr>
          <p:cNvSpPr>
            <a:spLocks noGrp="1"/>
          </p:cNvSpPr>
          <p:nvPr>
            <p:ph type="body" sz="quarter" idx="15"/>
          </p:nvPr>
        </p:nvSpPr>
        <p:spPr>
          <a:xfrm>
            <a:off x="6453554" y="4877954"/>
            <a:ext cx="5043121" cy="1245755"/>
          </a:xfrm>
        </p:spPr>
        <p:txBody>
          <a:bodyPr/>
          <a:lstStyle/>
          <a:p>
            <a:r>
              <a:rPr lang="en-US"/>
              <a:t>Pharr Andrews &amp; Katy Evans</a:t>
            </a:r>
          </a:p>
          <a:p>
            <a:r>
              <a:rPr lang="en-US"/>
              <a:t>Office of Environmental </a:t>
            </a:r>
          </a:p>
          <a:p>
            <a:r>
              <a:rPr lang="en-US"/>
              <a:t>Quality &amp; Sustainability</a:t>
            </a:r>
          </a:p>
          <a:p>
            <a:endParaRPr lang="en-US"/>
          </a:p>
        </p:txBody>
      </p:sp>
      <p:sp>
        <p:nvSpPr>
          <p:cNvPr id="3" name="Slide Number Placeholder 2">
            <a:extLst>
              <a:ext uri="{FF2B5EF4-FFF2-40B4-BE49-F238E27FC236}">
                <a16:creationId xmlns:a16="http://schemas.microsoft.com/office/drawing/2014/main" id="{037CB1E1-964C-432A-BC23-707AAB4CE11A}"/>
              </a:ext>
            </a:extLst>
          </p:cNvPr>
          <p:cNvSpPr>
            <a:spLocks noGrp="1"/>
          </p:cNvSpPr>
          <p:nvPr>
            <p:ph type="sldNum" sz="quarter" idx="12"/>
          </p:nvPr>
        </p:nvSpPr>
        <p:spPr/>
        <p:txBody>
          <a:bodyPr/>
          <a:lstStyle/>
          <a:p>
            <a:fld id="{09918B91-4B66-40C9-B3FB-70033B0922BB}" type="slidenum">
              <a:rPr lang="en-US" smtClean="0"/>
              <a:pPr/>
              <a:t>31</a:t>
            </a:fld>
            <a:endParaRPr lang="en-US"/>
          </a:p>
        </p:txBody>
      </p:sp>
    </p:spTree>
    <p:extLst>
      <p:ext uri="{BB962C8B-B14F-4D97-AF65-F5344CB8AC3E}">
        <p14:creationId xmlns:p14="http://schemas.microsoft.com/office/powerpoint/2010/main" val="4005394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357143" y="104322"/>
            <a:ext cx="11014745" cy="646331"/>
          </a:xfrm>
          <a:prstGeom prst="rect">
            <a:avLst/>
          </a:prstGeom>
          <a:noFill/>
        </p:spPr>
        <p:txBody>
          <a:bodyPr wrap="square" rtlCol="0">
            <a:spAutoFit/>
          </a:bodyPr>
          <a:lstStyle/>
          <a:p>
            <a:r>
              <a:rPr lang="en-US" sz="3600" b="1" dirty="0">
                <a:solidFill>
                  <a:srgbClr val="003F88"/>
                </a:solidFill>
                <a:latin typeface="Arial" panose="020B0604020202020204" pitchFamily="34" charset="0"/>
                <a:cs typeface="Arial" panose="020B0604020202020204" pitchFamily="34" charset="0"/>
              </a:rPr>
              <a:t>Environment &amp; Sustainability Committee</a:t>
            </a:r>
          </a:p>
        </p:txBody>
      </p:sp>
      <p:sp>
        <p:nvSpPr>
          <p:cNvPr id="7" name="Content Placeholder 6">
            <a:extLst>
              <a:ext uri="{FF2B5EF4-FFF2-40B4-BE49-F238E27FC236}">
                <a16:creationId xmlns:a16="http://schemas.microsoft.com/office/drawing/2014/main" id="{EC324804-33CF-4165-ACD9-B44791C3BBBA}"/>
              </a:ext>
            </a:extLst>
          </p:cNvPr>
          <p:cNvSpPr>
            <a:spLocks noGrp="1"/>
          </p:cNvSpPr>
          <p:nvPr>
            <p:ph sz="half" idx="1"/>
          </p:nvPr>
        </p:nvSpPr>
        <p:spPr>
          <a:xfrm>
            <a:off x="4370547" y="1268810"/>
            <a:ext cx="7734749" cy="4223447"/>
          </a:xfrm>
        </p:spPr>
        <p:txBody>
          <a:bodyPr vert="horz" lIns="91440" tIns="45720" rIns="91440" bIns="45720" rtlCol="0">
            <a:noAutofit/>
          </a:bodyPr>
          <a:lstStyle/>
          <a:p>
            <a:pPr marL="285750" indent="-285750" algn="l" rtl="0">
              <a:lnSpc>
                <a:spcPct val="90000"/>
              </a:lnSpc>
              <a:spcBef>
                <a:spcPts val="1000"/>
              </a:spcBef>
              <a:buSzPct val="100000"/>
              <a:buFont typeface="Arial" panose="020B0604020202020204" pitchFamily="34" charset="0"/>
              <a:buChar char="•"/>
            </a:pPr>
            <a:r>
              <a:rPr lang="en-US" kern="1200" dirty="0">
                <a:solidFill>
                  <a:srgbClr val="003F88"/>
                </a:solidFill>
                <a:latin typeface="Century Gothic" panose="020B0502020202020204" pitchFamily="34" charset="0"/>
                <a:cs typeface="+mn-cs"/>
              </a:rPr>
              <a:t>Chair Paula Blackmon</a:t>
            </a:r>
          </a:p>
          <a:p>
            <a:pPr marL="685800" lvl="1" indent="-228600" algn="l" rtl="0">
              <a:lnSpc>
                <a:spcPct val="90000"/>
              </a:lnSpc>
              <a:spcBef>
                <a:spcPts val="500"/>
              </a:spcBef>
              <a:buFont typeface="Arial" panose="020B0604020202020204" pitchFamily="34" charset="0"/>
              <a:buChar char="•"/>
            </a:pPr>
            <a:r>
              <a:rPr lang="en-US" sz="2000" kern="1200" dirty="0">
                <a:solidFill>
                  <a:srgbClr val="003F88"/>
                </a:solidFill>
                <a:latin typeface="Century Gothic" panose="020B0502020202020204" pitchFamily="34" charset="0"/>
              </a:rPr>
              <a:t>Paul Ridley (Vice Chair)</a:t>
            </a:r>
          </a:p>
          <a:p>
            <a:pPr marL="685800" lvl="1" indent="-228600" algn="l" rtl="0">
              <a:lnSpc>
                <a:spcPct val="90000"/>
              </a:lnSpc>
              <a:spcBef>
                <a:spcPts val="500"/>
              </a:spcBef>
              <a:buFont typeface="Arial" panose="020B0604020202020204" pitchFamily="34" charset="0"/>
              <a:buChar char="•"/>
            </a:pPr>
            <a:r>
              <a:rPr lang="en-US" sz="2000" kern="1200" dirty="0">
                <a:solidFill>
                  <a:srgbClr val="003F88"/>
                </a:solidFill>
                <a:latin typeface="Century Gothic" panose="020B0502020202020204" pitchFamily="34" charset="0"/>
              </a:rPr>
              <a:t>Carolyn King Arnold</a:t>
            </a:r>
          </a:p>
          <a:p>
            <a:pPr marL="685800" lvl="1" indent="-228600" algn="l" rtl="0">
              <a:lnSpc>
                <a:spcPct val="90000"/>
              </a:lnSpc>
              <a:spcBef>
                <a:spcPts val="500"/>
              </a:spcBef>
              <a:buFont typeface="Arial" panose="020B0604020202020204" pitchFamily="34" charset="0"/>
              <a:buChar char="•"/>
            </a:pPr>
            <a:r>
              <a:rPr lang="en-US" sz="2000" kern="1200" dirty="0">
                <a:solidFill>
                  <a:srgbClr val="003F88"/>
                </a:solidFill>
                <a:latin typeface="Century Gothic" panose="020B0502020202020204" pitchFamily="34" charset="0"/>
              </a:rPr>
              <a:t>Adam </a:t>
            </a:r>
            <a:r>
              <a:rPr lang="en-US" sz="2000" kern="1200" dirty="0" err="1">
                <a:solidFill>
                  <a:srgbClr val="003F88"/>
                </a:solidFill>
                <a:latin typeface="Century Gothic" panose="020B0502020202020204" pitchFamily="34" charset="0"/>
              </a:rPr>
              <a:t>Bazaldua</a:t>
            </a:r>
            <a:endParaRPr lang="en-US" sz="2000" kern="1200" dirty="0">
              <a:solidFill>
                <a:srgbClr val="003F88"/>
              </a:solidFill>
              <a:latin typeface="Century Gothic" panose="020B0502020202020204" pitchFamily="34" charset="0"/>
            </a:endParaRPr>
          </a:p>
          <a:p>
            <a:pPr marL="685800" lvl="1" indent="-228600" algn="l" rtl="0">
              <a:lnSpc>
                <a:spcPct val="90000"/>
              </a:lnSpc>
              <a:spcBef>
                <a:spcPts val="500"/>
              </a:spcBef>
              <a:buFont typeface="Arial" panose="020B0604020202020204" pitchFamily="34" charset="0"/>
              <a:buChar char="•"/>
            </a:pPr>
            <a:r>
              <a:rPr lang="en-US" sz="2000" kern="1200" dirty="0">
                <a:solidFill>
                  <a:srgbClr val="003F88"/>
                </a:solidFill>
                <a:latin typeface="Century Gothic" panose="020B0502020202020204" pitchFamily="34" charset="0"/>
              </a:rPr>
              <a:t>Jaime </a:t>
            </a:r>
            <a:r>
              <a:rPr lang="en-US" sz="2000" kern="1200" dirty="0" err="1">
                <a:solidFill>
                  <a:srgbClr val="003F88"/>
                </a:solidFill>
                <a:latin typeface="Century Gothic" panose="020B0502020202020204" pitchFamily="34" charset="0"/>
              </a:rPr>
              <a:t>Resendez</a:t>
            </a:r>
            <a:endParaRPr lang="en-US" sz="2000" kern="1200" dirty="0">
              <a:solidFill>
                <a:srgbClr val="003F88"/>
              </a:solidFill>
              <a:latin typeface="Century Gothic" panose="020B0502020202020204" pitchFamily="34" charset="0"/>
            </a:endParaRPr>
          </a:p>
          <a:p>
            <a:pPr marL="685800" lvl="1" indent="-228600" algn="l" rtl="0">
              <a:lnSpc>
                <a:spcPct val="90000"/>
              </a:lnSpc>
              <a:spcBef>
                <a:spcPts val="500"/>
              </a:spcBef>
              <a:buFont typeface="Arial" panose="020B0604020202020204" pitchFamily="34" charset="0"/>
              <a:buChar char="•"/>
            </a:pPr>
            <a:r>
              <a:rPr lang="en-US" sz="2000" kern="1200" dirty="0" err="1">
                <a:solidFill>
                  <a:srgbClr val="003F88"/>
                </a:solidFill>
                <a:latin typeface="Century Gothic" panose="020B0502020202020204" pitchFamily="34" charset="0"/>
              </a:rPr>
              <a:t>Jaynie</a:t>
            </a:r>
            <a:r>
              <a:rPr lang="en-US" sz="2000" kern="1200" dirty="0">
                <a:solidFill>
                  <a:srgbClr val="003F88"/>
                </a:solidFill>
                <a:latin typeface="Century Gothic" panose="020B0502020202020204" pitchFamily="34" charset="0"/>
              </a:rPr>
              <a:t> Schultz</a:t>
            </a:r>
          </a:p>
          <a:p>
            <a:pPr marL="685800" lvl="1" indent="-228600" algn="l" rtl="0">
              <a:lnSpc>
                <a:spcPct val="90000"/>
              </a:lnSpc>
              <a:spcBef>
                <a:spcPts val="500"/>
              </a:spcBef>
              <a:buFont typeface="Arial" panose="020B0604020202020204" pitchFamily="34" charset="0"/>
              <a:buChar char="•"/>
            </a:pPr>
            <a:r>
              <a:rPr lang="en-US" sz="2000" kern="1200" dirty="0">
                <a:solidFill>
                  <a:srgbClr val="003F88"/>
                </a:solidFill>
                <a:latin typeface="Century Gothic" panose="020B0502020202020204" pitchFamily="34" charset="0"/>
              </a:rPr>
              <a:t>Chad West</a:t>
            </a:r>
          </a:p>
          <a:p>
            <a:pPr marL="285750" indent="-285750" algn="l" rtl="0">
              <a:lnSpc>
                <a:spcPct val="90000"/>
              </a:lnSpc>
              <a:spcBef>
                <a:spcPts val="1000"/>
              </a:spcBef>
              <a:buSzPct val="100000"/>
              <a:buFont typeface="Arial" panose="020B0604020202020204" pitchFamily="34" charset="0"/>
              <a:buChar char="•"/>
            </a:pPr>
            <a:r>
              <a:rPr lang="en-US" kern="1200" dirty="0">
                <a:solidFill>
                  <a:srgbClr val="003F88"/>
                </a:solidFill>
                <a:latin typeface="Century Gothic" panose="020B0502020202020204" pitchFamily="34" charset="0"/>
                <a:cs typeface="+mn-cs"/>
              </a:rPr>
              <a:t>Charged with advising on CECAP implementation and other environmental/sustainability issues </a:t>
            </a:r>
          </a:p>
          <a:p>
            <a:pPr marL="285750" indent="-285750" algn="l" rtl="0">
              <a:lnSpc>
                <a:spcPct val="90000"/>
              </a:lnSpc>
              <a:spcBef>
                <a:spcPts val="1000"/>
              </a:spcBef>
              <a:buSzPct val="100000"/>
              <a:buFont typeface="Arial" panose="020B0604020202020204" pitchFamily="34" charset="0"/>
              <a:buChar char="•"/>
            </a:pPr>
            <a:r>
              <a:rPr lang="en-US" kern="1200" dirty="0">
                <a:solidFill>
                  <a:srgbClr val="003F88"/>
                </a:solidFill>
                <a:latin typeface="Century Gothic" panose="020B0502020202020204" pitchFamily="34" charset="0"/>
                <a:cs typeface="+mn-cs"/>
              </a:rPr>
              <a:t>Agenda coordinated by OEQS</a:t>
            </a:r>
          </a:p>
          <a:p>
            <a:pPr marL="285750" indent="-285750" algn="l" rtl="0">
              <a:lnSpc>
                <a:spcPct val="90000"/>
              </a:lnSpc>
              <a:spcBef>
                <a:spcPts val="1000"/>
              </a:spcBef>
              <a:buSzPct val="100000"/>
              <a:buFont typeface="Arial" panose="020B0604020202020204" pitchFamily="34" charset="0"/>
              <a:buChar char="•"/>
            </a:pPr>
            <a:r>
              <a:rPr lang="en-US" kern="1200" dirty="0">
                <a:solidFill>
                  <a:srgbClr val="003F88"/>
                </a:solidFill>
                <a:latin typeface="Century Gothic" panose="020B0502020202020204" pitchFamily="34" charset="0"/>
                <a:cs typeface="+mn-cs"/>
              </a:rPr>
              <a:t>Committee meets first Monday of the month at 9:00 AM</a:t>
            </a:r>
          </a:p>
        </p:txBody>
      </p:sp>
      <p:pic>
        <p:nvPicPr>
          <p:cNvPr id="1026" name="Picture 2" descr="ee8aefe2-39f4-4ff3-8f3b-05e028f97a8e@namprd09">
            <a:extLst>
              <a:ext uri="{FF2B5EF4-FFF2-40B4-BE49-F238E27FC236}">
                <a16:creationId xmlns:a16="http://schemas.microsoft.com/office/drawing/2014/main" id="{36CCD25E-3FAF-4550-98A3-4DC06D75F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 t="5215" r="1665" b="2131"/>
          <a:stretch/>
        </p:blipFill>
        <p:spPr bwMode="auto">
          <a:xfrm>
            <a:off x="935265" y="1268810"/>
            <a:ext cx="2625970" cy="383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47A2439-5FD4-4B40-8C54-6A837C666081}"/>
              </a:ext>
            </a:extLst>
          </p:cNvPr>
          <p:cNvSpPr>
            <a:spLocks noGrp="1"/>
          </p:cNvSpPr>
          <p:nvPr>
            <p:ph type="sldNum" sz="quarter" idx="12"/>
          </p:nvPr>
        </p:nvSpPr>
        <p:spPr/>
        <p:txBody>
          <a:bodyPr/>
          <a:lstStyle/>
          <a:p>
            <a:fld id="{AC607060-D10E-4711-BA05-EC9BA5C5C0D9}" type="slidenum">
              <a:rPr lang="en-US" smtClean="0"/>
              <a:t>4</a:t>
            </a:fld>
            <a:endParaRPr lang="en-US"/>
          </a:p>
        </p:txBody>
      </p:sp>
    </p:spTree>
    <p:extLst>
      <p:ext uri="{BB962C8B-B14F-4D97-AF65-F5344CB8AC3E}">
        <p14:creationId xmlns:p14="http://schemas.microsoft.com/office/powerpoint/2010/main" val="69501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B0C0F8-61C0-496D-8E1D-44B4F591C8FE}"/>
              </a:ext>
            </a:extLst>
          </p:cNvPr>
          <p:cNvSpPr txBox="1"/>
          <p:nvPr/>
        </p:nvSpPr>
        <p:spPr>
          <a:xfrm>
            <a:off x="605183" y="105377"/>
            <a:ext cx="9468847" cy="646331"/>
          </a:xfrm>
          <a:prstGeom prst="rect">
            <a:avLst/>
          </a:prstGeom>
          <a:noFill/>
        </p:spPr>
        <p:txBody>
          <a:bodyPr wrap="square" rtlCol="0">
            <a:spAutoFit/>
          </a:bodyPr>
          <a:lstStyle>
            <a:defPPr>
              <a:defRPr lang="en-US"/>
            </a:defPPr>
            <a:lvl1pPr>
              <a:defRPr sz="3600" b="1">
                <a:solidFill>
                  <a:srgbClr val="003F88"/>
                </a:solidFill>
                <a:latin typeface="Arial" panose="020B0604020202020204" pitchFamily="34" charset="0"/>
                <a:cs typeface="Arial" panose="020B0604020202020204" pitchFamily="34" charset="0"/>
              </a:defRPr>
            </a:lvl1pPr>
          </a:lstStyle>
          <a:p>
            <a:r>
              <a:rPr lang="en-US"/>
              <a:t>Environment &amp; Sustainability Task Force</a:t>
            </a:r>
          </a:p>
        </p:txBody>
      </p:sp>
      <p:sp>
        <p:nvSpPr>
          <p:cNvPr id="8" name="TextBox 7">
            <a:extLst>
              <a:ext uri="{FF2B5EF4-FFF2-40B4-BE49-F238E27FC236}">
                <a16:creationId xmlns:a16="http://schemas.microsoft.com/office/drawing/2014/main" id="{F75B93E2-DF67-496B-ABF3-15F26FC362C1}"/>
              </a:ext>
            </a:extLst>
          </p:cNvPr>
          <p:cNvSpPr txBox="1"/>
          <p:nvPr/>
        </p:nvSpPr>
        <p:spPr>
          <a:xfrm>
            <a:off x="605183" y="1243906"/>
            <a:ext cx="5203264" cy="4370188"/>
          </a:xfrm>
          <a:prstGeom prst="rect">
            <a:avLst/>
          </a:prstGeom>
        </p:spPr>
        <p:txBody>
          <a:bodyPr vert="horz" wrap="square" lIns="91440" tIns="45720" rIns="91440" bIns="45720" rtlCol="0">
            <a:noAutofit/>
          </a:bodyPr>
          <a:lstStyle>
            <a:lvl1pPr marL="285750" indent="-285750">
              <a:lnSpc>
                <a:spcPct val="90000"/>
              </a:lnSpc>
              <a:spcBef>
                <a:spcPts val="1000"/>
              </a:spcBef>
              <a:buSzPct val="100000"/>
              <a:buFont typeface="Arial" panose="020B0604020202020204" pitchFamily="34" charset="0"/>
              <a:buChar char="•"/>
              <a:defRPr sz="2800" b="0" i="0">
                <a:solidFill>
                  <a:srgbClr val="003F88"/>
                </a:solidFill>
                <a:latin typeface="Century Gothic" panose="020B0502020202020204" pitchFamily="34" charset="0"/>
              </a:defRPr>
            </a:lvl1pPr>
            <a:lvl2pPr marL="742950" lvl="1" indent="-285750">
              <a:lnSpc>
                <a:spcPct val="90000"/>
              </a:lnSpc>
              <a:spcBef>
                <a:spcPts val="1000"/>
              </a:spcBef>
              <a:buSzPct val="100000"/>
              <a:buFont typeface="Arial" panose="020B0604020202020204" pitchFamily="34" charset="0"/>
              <a:buChar char="•"/>
              <a:defRPr sz="2600">
                <a:solidFill>
                  <a:srgbClr val="003F88"/>
                </a:solidFill>
                <a:latin typeface="Century Gothic" panose="020B0502020202020204" pitchFamily="34" charset="0"/>
              </a:defRPr>
            </a:lvl2pPr>
          </a:lstStyle>
          <a:p>
            <a:r>
              <a:rPr lang="en-US"/>
              <a:t>15 community members/ subject matter experts</a:t>
            </a:r>
          </a:p>
          <a:p>
            <a:r>
              <a:rPr lang="en-US"/>
              <a:t>Scope of Work: </a:t>
            </a:r>
          </a:p>
          <a:p>
            <a:pPr lvl="1"/>
            <a:r>
              <a:rPr lang="en-US"/>
              <a:t>Advise on environment, sustainability, and CECAP implementation</a:t>
            </a:r>
          </a:p>
          <a:p>
            <a:pPr lvl="1"/>
            <a:r>
              <a:rPr lang="en-US"/>
              <a:t>Develop the infrastructure and scope for a permanent commission, by City Ordinance</a:t>
            </a:r>
          </a:p>
        </p:txBody>
      </p:sp>
      <p:pic>
        <p:nvPicPr>
          <p:cNvPr id="6" name="Picture 5">
            <a:extLst>
              <a:ext uri="{FF2B5EF4-FFF2-40B4-BE49-F238E27FC236}">
                <a16:creationId xmlns:a16="http://schemas.microsoft.com/office/drawing/2014/main" id="{780DA519-1B41-4757-9DBC-99F452C37C5D}"/>
              </a:ext>
            </a:extLst>
          </p:cNvPr>
          <p:cNvPicPr>
            <a:picLocks noChangeAspect="1"/>
          </p:cNvPicPr>
          <p:nvPr/>
        </p:nvPicPr>
        <p:blipFill rotWithShape="1">
          <a:blip r:embed="rId3">
            <a:extLst>
              <a:ext uri="{28A0092B-C50C-407E-A947-70E740481C1C}">
                <a14:useLocalDpi xmlns:a14="http://schemas.microsoft.com/office/drawing/2010/main" val="0"/>
              </a:ext>
            </a:extLst>
          </a:blip>
          <a:srcRect t="8731" r="2" b="11006"/>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Slide Number Placeholder 1">
            <a:extLst>
              <a:ext uri="{FF2B5EF4-FFF2-40B4-BE49-F238E27FC236}">
                <a16:creationId xmlns:a16="http://schemas.microsoft.com/office/drawing/2014/main" id="{0955C40B-6954-4407-9548-AF4E2FD7605E}"/>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5</a:t>
            </a:fld>
            <a:endParaRPr lang="en-US"/>
          </a:p>
        </p:txBody>
      </p:sp>
    </p:spTree>
    <p:extLst>
      <p:ext uri="{BB962C8B-B14F-4D97-AF65-F5344CB8AC3E}">
        <p14:creationId xmlns:p14="http://schemas.microsoft.com/office/powerpoint/2010/main" val="425572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B0C0F8-61C0-496D-8E1D-44B4F591C8FE}"/>
              </a:ext>
            </a:extLst>
          </p:cNvPr>
          <p:cNvSpPr txBox="1"/>
          <p:nvPr/>
        </p:nvSpPr>
        <p:spPr>
          <a:xfrm>
            <a:off x="341194" y="33592"/>
            <a:ext cx="11600597" cy="707886"/>
          </a:xfrm>
          <a:prstGeom prst="rect">
            <a:avLst/>
          </a:prstGeom>
          <a:noFill/>
        </p:spPr>
        <p:txBody>
          <a:bodyPr wrap="square" rtlCol="0">
            <a:spAutoFit/>
          </a:bodyPr>
          <a:lstStyle/>
          <a:p>
            <a:r>
              <a:rPr lang="en-US" sz="4000" b="1">
                <a:solidFill>
                  <a:srgbClr val="003F88"/>
                </a:solidFill>
                <a:latin typeface="Arial" panose="020B0604020202020204" pitchFamily="34" charset="0"/>
                <a:cs typeface="Arial" panose="020B0604020202020204" pitchFamily="34" charset="0"/>
              </a:rPr>
              <a:t>Environmental Commission</a:t>
            </a:r>
          </a:p>
        </p:txBody>
      </p:sp>
      <p:sp>
        <p:nvSpPr>
          <p:cNvPr id="6" name="Content Placeholder 3">
            <a:extLst>
              <a:ext uri="{FF2B5EF4-FFF2-40B4-BE49-F238E27FC236}">
                <a16:creationId xmlns:a16="http://schemas.microsoft.com/office/drawing/2014/main" id="{DE96B102-DACC-446C-9437-E08970F96D0F}"/>
              </a:ext>
            </a:extLst>
          </p:cNvPr>
          <p:cNvSpPr txBox="1">
            <a:spLocks/>
          </p:cNvSpPr>
          <p:nvPr/>
        </p:nvSpPr>
        <p:spPr>
          <a:xfrm>
            <a:off x="5853263" y="1444501"/>
            <a:ext cx="5205508" cy="4604273"/>
          </a:xfrm>
          <a:prstGeom prst="rect">
            <a:avLst/>
          </a:prstGeom>
        </p:spPr>
        <p:txBody>
          <a:bodyPr vert="horz" wrap="square" lIns="91440" tIns="45720" rIns="91440" bIns="45720" rtlCol="0">
            <a:noAutofit/>
          </a:bodyPr>
          <a:lstStyle>
            <a:lvl1pPr marL="285750" indent="-285750">
              <a:lnSpc>
                <a:spcPct val="90000"/>
              </a:lnSpc>
              <a:spcBef>
                <a:spcPts val="1000"/>
              </a:spcBef>
              <a:buSzPct val="100000"/>
              <a:buFont typeface="Arial" panose="020B0604020202020204" pitchFamily="34" charset="0"/>
              <a:buChar char="•"/>
              <a:defRPr sz="2800" b="0" i="0">
                <a:solidFill>
                  <a:srgbClr val="003F88"/>
                </a:solidFill>
                <a:latin typeface="Century Gothic" panose="020B0502020202020204" pitchFamily="34" charset="0"/>
              </a:defRPr>
            </a:lvl1pPr>
            <a:lvl2pPr marL="742950" lvl="1" indent="-285750">
              <a:lnSpc>
                <a:spcPct val="90000"/>
              </a:lnSpc>
              <a:spcBef>
                <a:spcPts val="1000"/>
              </a:spcBef>
              <a:buSzPct val="100000"/>
              <a:buFont typeface="Arial" panose="020B0604020202020204" pitchFamily="34" charset="0"/>
              <a:buChar char="•"/>
              <a:defRPr sz="2600">
                <a:solidFill>
                  <a:srgbClr val="003F88"/>
                </a:solidFill>
                <a:latin typeface="Century Gothic" panose="020B0502020202020204" pitchFamily="34" charset="0"/>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a:t>Established by City Ordinance on April 28, 2021 </a:t>
            </a:r>
          </a:p>
          <a:p>
            <a:r>
              <a:rPr lang="en-US" sz="2400"/>
              <a:t>15 voting members</a:t>
            </a:r>
          </a:p>
          <a:p>
            <a:r>
              <a:rPr lang="en-US" sz="2400"/>
              <a:t>8 non-voting technical experts (one per CECAP Goal)</a:t>
            </a:r>
          </a:p>
          <a:p>
            <a:r>
              <a:rPr lang="en-US" sz="2400"/>
              <a:t>Monthly meetings, or as needed</a:t>
            </a:r>
          </a:p>
          <a:p>
            <a:pPr lvl="1"/>
            <a:r>
              <a:rPr lang="en-US" sz="2400"/>
              <a:t>Beginning October 2021 </a:t>
            </a:r>
          </a:p>
          <a:p>
            <a:r>
              <a:rPr lang="en-US" sz="2400"/>
              <a:t>Standing Environmental Health Committee</a:t>
            </a:r>
          </a:p>
          <a:p>
            <a:r>
              <a:rPr lang="en-US" sz="2400"/>
              <a:t>Two-year appointments for members</a:t>
            </a:r>
          </a:p>
        </p:txBody>
      </p:sp>
      <p:pic>
        <p:nvPicPr>
          <p:cNvPr id="2" name="Picture 1">
            <a:extLst>
              <a:ext uri="{FF2B5EF4-FFF2-40B4-BE49-F238E27FC236}">
                <a16:creationId xmlns:a16="http://schemas.microsoft.com/office/drawing/2014/main" id="{45FFCABF-B217-4176-97E2-3C4179F21E25}"/>
              </a:ext>
            </a:extLst>
          </p:cNvPr>
          <p:cNvPicPr>
            <a:picLocks noChangeAspect="1"/>
          </p:cNvPicPr>
          <p:nvPr/>
        </p:nvPicPr>
        <p:blipFill>
          <a:blip r:embed="rId3"/>
          <a:stretch>
            <a:fillRect/>
          </a:stretch>
        </p:blipFill>
        <p:spPr>
          <a:xfrm>
            <a:off x="641558" y="1714102"/>
            <a:ext cx="4679559" cy="3669623"/>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30628FBD-C6B1-47AB-A1EF-FE930237272C}"/>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6</a:t>
            </a:fld>
            <a:endParaRPr lang="en-US"/>
          </a:p>
        </p:txBody>
      </p:sp>
    </p:spTree>
    <p:extLst>
      <p:ext uri="{BB962C8B-B14F-4D97-AF65-F5344CB8AC3E}">
        <p14:creationId xmlns:p14="http://schemas.microsoft.com/office/powerpoint/2010/main" val="3196004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243A5D-D58A-4083-808C-DA3F0AA2E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428"/>
            <a:ext cx="12191238" cy="6857572"/>
          </a:xfrm>
          <a:prstGeom prst="rect">
            <a:avLst/>
          </a:prstGeom>
        </p:spPr>
      </p:pic>
      <p:sp>
        <p:nvSpPr>
          <p:cNvPr id="3" name="Content Placeholder 2">
            <a:extLst>
              <a:ext uri="{FF2B5EF4-FFF2-40B4-BE49-F238E27FC236}">
                <a16:creationId xmlns:a16="http://schemas.microsoft.com/office/drawing/2014/main" id="{D384867A-A433-4988-B37F-2BB7F1560772}"/>
              </a:ext>
            </a:extLst>
          </p:cNvPr>
          <p:cNvSpPr>
            <a:spLocks noGrp="1"/>
          </p:cNvSpPr>
          <p:nvPr>
            <p:ph idx="1"/>
          </p:nvPr>
        </p:nvSpPr>
        <p:spPr>
          <a:xfrm>
            <a:off x="4375657" y="1879782"/>
            <a:ext cx="7543801" cy="4351338"/>
          </a:xfrm>
        </p:spPr>
        <p:txBody>
          <a:bodyPr>
            <a:normAutofit fontScale="92500"/>
          </a:bodyPr>
          <a:lstStyle/>
          <a:p>
            <a:pPr marL="0" indent="0" algn="ctr">
              <a:buNone/>
            </a:pPr>
            <a:r>
              <a:rPr lang="en-US" sz="3600" b="1" i="0">
                <a:solidFill>
                  <a:schemeClr val="bg1"/>
                </a:solidFill>
                <a:effectLst/>
              </a:rPr>
              <a:t>The Regional Integration of Sustainability Efforts (RISE) Coalition, formerly the North Central Texas Stewardship Forum, works to engage interested local governments in peer-exchange opportunities to support sustainability and environmental initiatives.</a:t>
            </a:r>
            <a:endParaRPr lang="en-US" sz="3600">
              <a:solidFill>
                <a:schemeClr val="bg1"/>
              </a:solidFill>
            </a:endParaRPr>
          </a:p>
        </p:txBody>
      </p:sp>
      <p:sp>
        <p:nvSpPr>
          <p:cNvPr id="5" name="Slide Number Placeholder 4">
            <a:extLst>
              <a:ext uri="{FF2B5EF4-FFF2-40B4-BE49-F238E27FC236}">
                <a16:creationId xmlns:a16="http://schemas.microsoft.com/office/drawing/2014/main" id="{337FD230-C3B3-42D8-AF0F-4A96805602B6}"/>
              </a:ext>
            </a:extLst>
          </p:cNvPr>
          <p:cNvSpPr>
            <a:spLocks noGrp="1"/>
          </p:cNvSpPr>
          <p:nvPr>
            <p:ph type="sldNum" sz="quarter" idx="7"/>
          </p:nvPr>
        </p:nvSpPr>
        <p:spPr/>
        <p:txBody>
          <a:bodyPr/>
          <a:lstStyle/>
          <a:p>
            <a:pPr marL="136525">
              <a:lnSpc>
                <a:spcPct val="100000"/>
              </a:lnSpc>
              <a:spcBef>
                <a:spcPts val="115"/>
              </a:spcBef>
            </a:pPr>
            <a:fld id="{81D60167-4931-47E6-BA6A-407CBD079E47}" type="slidenum">
              <a:rPr lang="en-US" smtClean="0"/>
              <a:t>7</a:t>
            </a:fld>
            <a:endParaRPr lang="en-US"/>
          </a:p>
        </p:txBody>
      </p:sp>
    </p:spTree>
    <p:extLst>
      <p:ext uri="{BB962C8B-B14F-4D97-AF65-F5344CB8AC3E}">
        <p14:creationId xmlns:p14="http://schemas.microsoft.com/office/powerpoint/2010/main" val="221026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385427" y="94277"/>
            <a:ext cx="11014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3F88"/>
                </a:solidFill>
                <a:effectLst/>
                <a:uLnTx/>
                <a:uFillTx/>
                <a:latin typeface="Arial" panose="020B0604020202020204" pitchFamily="34" charset="0"/>
                <a:ea typeface="+mn-ea"/>
                <a:cs typeface="Arial" panose="020B0604020202020204" pitchFamily="34" charset="0"/>
              </a:rPr>
              <a:t>LEAF Stakeholder Group</a:t>
            </a:r>
          </a:p>
        </p:txBody>
      </p:sp>
      <p:sp>
        <p:nvSpPr>
          <p:cNvPr id="9" name="Content Placeholder 8">
            <a:extLst>
              <a:ext uri="{FF2B5EF4-FFF2-40B4-BE49-F238E27FC236}">
                <a16:creationId xmlns:a16="http://schemas.microsoft.com/office/drawing/2014/main" id="{B4D4B22F-D41A-43D5-93C2-55897DBDC582}"/>
              </a:ext>
            </a:extLst>
          </p:cNvPr>
          <p:cNvSpPr>
            <a:spLocks noGrp="1"/>
          </p:cNvSpPr>
          <p:nvPr>
            <p:ph sz="half" idx="1"/>
          </p:nvPr>
        </p:nvSpPr>
        <p:spPr>
          <a:xfrm>
            <a:off x="5846885" y="1115832"/>
            <a:ext cx="6127700" cy="4749799"/>
          </a:xfrm>
        </p:spPr>
        <p:txBody>
          <a:bodyPr vert="horz" lIns="91440" tIns="45720" rIns="91440" bIns="45720" rtlCol="0">
            <a:noAutofit/>
          </a:bodyPr>
          <a:lstStyle/>
          <a:p>
            <a:pPr marL="285750" indent="-285750" algn="l" rtl="0">
              <a:lnSpc>
                <a:spcPct val="90000"/>
              </a:lnSpc>
              <a:spcBef>
                <a:spcPts val="1000"/>
              </a:spcBef>
              <a:buSzPct val="100000"/>
              <a:buFont typeface="Arial" panose="020B0604020202020204" pitchFamily="34" charset="0"/>
              <a:buChar char="•"/>
            </a:pPr>
            <a:r>
              <a:rPr lang="en-US" sz="2800" kern="1200">
                <a:solidFill>
                  <a:srgbClr val="003F88"/>
                </a:solidFill>
                <a:latin typeface="Century Gothic" panose="020B0502020202020204" pitchFamily="34" charset="0"/>
                <a:cs typeface="+mn-cs"/>
              </a:rPr>
              <a:t>Internal stakeholder group: Leading Environmental Action Forward (LEAF)</a:t>
            </a:r>
          </a:p>
          <a:p>
            <a:pPr marL="285750" indent="-285750" algn="l" rtl="0">
              <a:lnSpc>
                <a:spcPct val="90000"/>
              </a:lnSpc>
              <a:spcBef>
                <a:spcPts val="1000"/>
              </a:spcBef>
              <a:buSzPct val="100000"/>
              <a:buFont typeface="Arial" panose="020B0604020202020204" pitchFamily="34" charset="0"/>
              <a:buChar char="•"/>
            </a:pPr>
            <a:r>
              <a:rPr lang="en-US" sz="2800" kern="1200">
                <a:solidFill>
                  <a:srgbClr val="003F88"/>
                </a:solidFill>
                <a:latin typeface="Century Gothic" panose="020B0502020202020204" pitchFamily="34" charset="0"/>
                <a:cs typeface="+mn-cs"/>
              </a:rPr>
              <a:t>Participation is based on work plan commitments</a:t>
            </a:r>
          </a:p>
          <a:p>
            <a:pPr marL="285750" indent="-285750" algn="l" rtl="0">
              <a:lnSpc>
                <a:spcPct val="90000"/>
              </a:lnSpc>
              <a:spcBef>
                <a:spcPts val="1000"/>
              </a:spcBef>
              <a:buSzPct val="100000"/>
              <a:buFont typeface="Arial" panose="020B0604020202020204" pitchFamily="34" charset="0"/>
              <a:buChar char="•"/>
            </a:pPr>
            <a:r>
              <a:rPr lang="en-US" sz="2800" kern="1200">
                <a:solidFill>
                  <a:srgbClr val="003F88"/>
                </a:solidFill>
                <a:latin typeface="Century Gothic" panose="020B0502020202020204" pitchFamily="34" charset="0"/>
                <a:cs typeface="+mn-cs"/>
              </a:rPr>
              <a:t>Team: Staff from 19+ departments implementing CECAP actions and other related efforts</a:t>
            </a:r>
          </a:p>
          <a:p>
            <a:pPr marL="285750" indent="-285750" algn="l" rtl="0">
              <a:lnSpc>
                <a:spcPct val="90000"/>
              </a:lnSpc>
              <a:spcBef>
                <a:spcPts val="1000"/>
              </a:spcBef>
              <a:buSzPct val="100000"/>
              <a:buFont typeface="Arial" panose="020B0604020202020204" pitchFamily="34" charset="0"/>
              <a:buChar char="•"/>
            </a:pPr>
            <a:r>
              <a:rPr lang="en-US" sz="2800" kern="1200">
                <a:solidFill>
                  <a:srgbClr val="003F88"/>
                </a:solidFill>
                <a:latin typeface="Century Gothic" panose="020B0502020202020204" pitchFamily="34" charset="0"/>
                <a:cs typeface="+mn-cs"/>
              </a:rPr>
              <a:t>Meets and report quarterly</a:t>
            </a:r>
          </a:p>
          <a:p>
            <a:pPr marL="742950" lvl="1" indent="-285750" algn="l" rtl="0">
              <a:lnSpc>
                <a:spcPct val="90000"/>
              </a:lnSpc>
              <a:spcBef>
                <a:spcPts val="1000"/>
              </a:spcBef>
              <a:buSzPct val="100000"/>
              <a:buFont typeface="Arial" panose="020B0604020202020204" pitchFamily="34" charset="0"/>
              <a:buChar char="•"/>
            </a:pPr>
            <a:r>
              <a:rPr lang="en-US" sz="2600" kern="1200">
                <a:solidFill>
                  <a:srgbClr val="003F88"/>
                </a:solidFill>
                <a:latin typeface="Century Gothic" panose="020B0502020202020204" pitchFamily="34" charset="0"/>
              </a:rPr>
              <a:t>Reporting will shift to monthly in FY 21-22</a:t>
            </a:r>
            <a:endParaRPr lang="en-US" sz="2600" kern="1200">
              <a:solidFill>
                <a:srgbClr val="003F88"/>
              </a:solidFill>
              <a:latin typeface="Century Gothic" panose="020B0502020202020204" pitchFamily="34" charset="0"/>
              <a:cs typeface="+mn-cs"/>
            </a:endParaRPr>
          </a:p>
          <a:p>
            <a:pPr marL="285750" indent="-285750" algn="l" rtl="0">
              <a:lnSpc>
                <a:spcPct val="90000"/>
              </a:lnSpc>
              <a:spcBef>
                <a:spcPts val="1000"/>
              </a:spcBef>
              <a:buSzPct val="100000"/>
              <a:buFont typeface="Arial" panose="020B0604020202020204" pitchFamily="34" charset="0"/>
              <a:buChar char="•"/>
            </a:pPr>
            <a:endParaRPr lang="en-US" sz="2800" kern="1200">
              <a:solidFill>
                <a:srgbClr val="003F88"/>
              </a:solidFill>
              <a:latin typeface="Century Gothic" panose="020B0502020202020204" pitchFamily="34" charset="0"/>
              <a:cs typeface="+mn-cs"/>
            </a:endParaRPr>
          </a:p>
          <a:p>
            <a:pPr marL="285750" indent="-285750" algn="l" rtl="0">
              <a:lnSpc>
                <a:spcPct val="90000"/>
              </a:lnSpc>
              <a:spcBef>
                <a:spcPts val="1000"/>
              </a:spcBef>
              <a:buSzPct val="100000"/>
              <a:buFont typeface="Arial" panose="020B0604020202020204" pitchFamily="34" charset="0"/>
              <a:buChar char="•"/>
            </a:pPr>
            <a:endParaRPr lang="en-US" sz="2800" kern="1200">
              <a:solidFill>
                <a:srgbClr val="003F88"/>
              </a:solidFill>
              <a:latin typeface="Century Gothic" panose="020B0502020202020204" pitchFamily="34" charset="0"/>
              <a:cs typeface="+mn-cs"/>
            </a:endParaRPr>
          </a:p>
        </p:txBody>
      </p:sp>
      <p:sp>
        <p:nvSpPr>
          <p:cNvPr id="6" name="Rectangle 5">
            <a:extLst>
              <a:ext uri="{FF2B5EF4-FFF2-40B4-BE49-F238E27FC236}">
                <a16:creationId xmlns:a16="http://schemas.microsoft.com/office/drawing/2014/main" id="{A7A133B4-BD23-4ED0-9288-3D3164856E81}"/>
              </a:ext>
            </a:extLst>
          </p:cNvPr>
          <p:cNvSpPr/>
          <p:nvPr/>
        </p:nvSpPr>
        <p:spPr>
          <a:xfrm>
            <a:off x="2236507" y="6062289"/>
            <a:ext cx="840390" cy="658425"/>
          </a:xfrm>
          <a:prstGeom prst="rect">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EEE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87A128A9-6EF3-47ED-98A7-2DD3C71F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15" y="2106008"/>
            <a:ext cx="5272039" cy="2645984"/>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950A77AF-9F77-4434-860B-F8FF9A1AA70D}"/>
              </a:ext>
            </a:extLst>
          </p:cNvPr>
          <p:cNvSpPr>
            <a:spLocks noGrp="1"/>
          </p:cNvSpPr>
          <p:nvPr>
            <p:ph type="sldNum" sz="quarter" idx="12"/>
          </p:nvPr>
        </p:nvSpPr>
        <p:spPr/>
        <p:txBody>
          <a:bodyPr/>
          <a:lstStyle/>
          <a:p>
            <a:fld id="{AC607060-D10E-4711-BA05-EC9BA5C5C0D9}" type="slidenum">
              <a:rPr lang="en-US" smtClean="0"/>
              <a:t>8</a:t>
            </a:fld>
            <a:endParaRPr lang="en-US"/>
          </a:p>
        </p:txBody>
      </p:sp>
    </p:spTree>
    <p:extLst>
      <p:ext uri="{BB962C8B-B14F-4D97-AF65-F5344CB8AC3E}">
        <p14:creationId xmlns:p14="http://schemas.microsoft.com/office/powerpoint/2010/main" val="2611489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28AA74-07C1-441C-AFDB-3FEA62C3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411345E-F516-42F5-AF08-9D52126CC1C7}"/>
              </a:ext>
            </a:extLst>
          </p:cNvPr>
          <p:cNvPicPr>
            <a:picLocks noChangeAspect="1"/>
          </p:cNvPicPr>
          <p:nvPr/>
        </p:nvPicPr>
        <p:blipFill rotWithShape="1">
          <a:blip r:embed="rId3"/>
          <a:srcRect t="16988" r="-2" b="-2"/>
          <a:stretch/>
        </p:blipFill>
        <p:spPr>
          <a:xfrm>
            <a:off x="4290495" y="3655540"/>
            <a:ext cx="2958757" cy="3032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B7CA090-6D9D-4719-A6DF-2223B41451E7}"/>
              </a:ext>
            </a:extLst>
          </p:cNvPr>
          <p:cNvPicPr>
            <a:picLocks noChangeAspect="1"/>
          </p:cNvPicPr>
          <p:nvPr/>
        </p:nvPicPr>
        <p:blipFill rotWithShape="1">
          <a:blip r:embed="rId4"/>
          <a:srcRect t="10187" r="2" b="2"/>
          <a:stretch/>
        </p:blipFill>
        <p:spPr>
          <a:xfrm>
            <a:off x="4296087" y="231666"/>
            <a:ext cx="2958756" cy="2872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81A2CA28-5B2D-4C6C-AD5C-77638FAE7F0C}"/>
              </a:ext>
            </a:extLst>
          </p:cNvPr>
          <p:cNvPicPr>
            <a:picLocks noChangeAspect="1"/>
          </p:cNvPicPr>
          <p:nvPr/>
        </p:nvPicPr>
        <p:blipFill rotWithShape="1">
          <a:blip r:embed="rId5"/>
          <a:srcRect t="24292" r="3" b="27831"/>
          <a:stretch/>
        </p:blipFill>
        <p:spPr>
          <a:xfrm>
            <a:off x="8355659" y="243616"/>
            <a:ext cx="3330225" cy="2057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7226AEA-2E2C-4E68-B5BE-4A4F6B5D2F41}"/>
              </a:ext>
            </a:extLst>
          </p:cNvPr>
          <p:cNvPicPr>
            <a:picLocks noChangeAspect="1"/>
          </p:cNvPicPr>
          <p:nvPr/>
        </p:nvPicPr>
        <p:blipFill rotWithShape="1">
          <a:blip r:embed="rId6">
            <a:extLst>
              <a:ext uri="{28A0092B-C50C-407E-A947-70E740481C1C}">
                <a14:useLocalDpi xmlns:a14="http://schemas.microsoft.com/office/drawing/2010/main" val="0"/>
              </a:ext>
            </a:extLst>
          </a:blip>
          <a:srcRect l="3941" t="2808" r="8783" b="6582"/>
          <a:stretch/>
        </p:blipFill>
        <p:spPr>
          <a:xfrm>
            <a:off x="8355659" y="2643768"/>
            <a:ext cx="3330226" cy="3970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AutoShape 2">
            <a:extLst>
              <a:ext uri="{FF2B5EF4-FFF2-40B4-BE49-F238E27FC236}">
                <a16:creationId xmlns:a16="http://schemas.microsoft.com/office/drawing/2014/main" id="{E850C145-8016-4891-8827-14AD71FB6E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2" descr="Neighborhoord Resource Guide: Sept2020">
            <a:extLst>
              <a:ext uri="{FF2B5EF4-FFF2-40B4-BE49-F238E27FC236}">
                <a16:creationId xmlns:a16="http://schemas.microsoft.com/office/drawing/2014/main" id="{D2852078-D9C1-406C-9164-0131A2DB51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706" y="231666"/>
            <a:ext cx="3087017" cy="2190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53B5668-4850-45A9-A720-2774F57DD484}"/>
              </a:ext>
            </a:extLst>
          </p:cNvPr>
          <p:cNvPicPr>
            <a:picLocks noChangeAspect="1"/>
          </p:cNvPicPr>
          <p:nvPr/>
        </p:nvPicPr>
        <p:blipFill rotWithShape="1">
          <a:blip r:embed="rId8"/>
          <a:srcRect r="4172"/>
          <a:stretch/>
        </p:blipFill>
        <p:spPr>
          <a:xfrm>
            <a:off x="377706" y="2643768"/>
            <a:ext cx="3087017" cy="3970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19351572-1E49-4637-A64D-FA1794ACC9A4}"/>
              </a:ext>
            </a:extLst>
          </p:cNvPr>
          <p:cNvSpPr>
            <a:spLocks noGrp="1"/>
          </p:cNvSpPr>
          <p:nvPr>
            <p:ph type="sldNum" sz="quarter" idx="12"/>
          </p:nvPr>
        </p:nvSpPr>
        <p:spPr/>
        <p:txBody>
          <a:bodyPr/>
          <a:lstStyle/>
          <a:p>
            <a:fld id="{854B37C7-F194-489A-ABE0-63489D6B291D}" type="slidenum">
              <a:rPr lang="en-US" smtClean="0"/>
              <a:t>9</a:t>
            </a:fld>
            <a:endParaRPr lang="en-US"/>
          </a:p>
        </p:txBody>
      </p:sp>
    </p:spTree>
    <p:extLst>
      <p:ext uri="{BB962C8B-B14F-4D97-AF65-F5344CB8AC3E}">
        <p14:creationId xmlns:p14="http://schemas.microsoft.com/office/powerpoint/2010/main" val="2011422306"/>
      </p:ext>
    </p:extLst>
  </p:cSld>
  <p:clrMapOvr>
    <a:masterClrMapping/>
  </p:clrMapOvr>
</p:sld>
</file>

<file path=ppt/theme/theme1.xml><?xml version="1.0" encoding="utf-8"?>
<a:theme xmlns:a="http://schemas.openxmlformats.org/drawingml/2006/main" name="1_Office Theme">
  <a:themeElements>
    <a:clrScheme name="COD Custom Colors">
      <a:dk1>
        <a:srgbClr val="444444"/>
      </a:dk1>
      <a:lt1>
        <a:srgbClr val="EEEEEE"/>
      </a:lt1>
      <a:dk2>
        <a:srgbClr val="666666"/>
      </a:dk2>
      <a:lt2>
        <a:srgbClr val="CCCCCC"/>
      </a:lt2>
      <a:accent1>
        <a:srgbClr val="003F88"/>
      </a:accent1>
      <a:accent2>
        <a:srgbClr val="0166CE"/>
      </a:accent2>
      <a:accent3>
        <a:srgbClr val="669900"/>
      </a:accent3>
      <a:accent4>
        <a:srgbClr val="FFA000"/>
      </a:accent4>
      <a:accent5>
        <a:srgbClr val="903529"/>
      </a:accent5>
      <a:accent6>
        <a:srgbClr val="D25D48"/>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4f3e4b5-772c-4902-8446-f3b0c29ff71c">
      <UserInfo>
        <DisplayName>Alvarez, Susan</DisplayName>
        <AccountId>15</AccountId>
        <AccountType/>
      </UserInfo>
      <UserInfo>
        <DisplayName>Evans, Kathryn</DisplayName>
        <AccountId>56</AccountId>
        <AccountType/>
      </UserInfo>
      <UserInfo>
        <DisplayName>McGuire, James</DisplayName>
        <AccountId>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9CD4ECC293084E897307FCE621DF1A" ma:contentTypeVersion="10" ma:contentTypeDescription="Create a new document." ma:contentTypeScope="" ma:versionID="88567a3eb6a7b2af80d48bbec5804431">
  <xsd:schema xmlns:xsd="http://www.w3.org/2001/XMLSchema" xmlns:xs="http://www.w3.org/2001/XMLSchema" xmlns:p="http://schemas.microsoft.com/office/2006/metadata/properties" xmlns:ns2="b7a5c5ba-2d10-4f37-b54b-bc3be79b341b" xmlns:ns3="a4f3e4b5-772c-4902-8446-f3b0c29ff71c" targetNamespace="http://schemas.microsoft.com/office/2006/metadata/properties" ma:root="true" ma:fieldsID="2288ea73fe3972166ac2f1d334d04130" ns2:_="" ns3:_="">
    <xsd:import namespace="b7a5c5ba-2d10-4f37-b54b-bc3be79b341b"/>
    <xsd:import namespace="a4f3e4b5-772c-4902-8446-f3b0c29ff71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5c5ba-2d10-4f37-b54b-bc3be79b3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f3e4b5-772c-4902-8446-f3b0c29ff71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B45193-B8F9-441B-A119-2784C07DBB86}">
  <ds:schemaRefs>
    <ds:schemaRef ds:uri="http://schemas.microsoft.com/sharepoint/v3/contenttype/forms"/>
  </ds:schemaRefs>
</ds:datastoreItem>
</file>

<file path=customXml/itemProps2.xml><?xml version="1.0" encoding="utf-8"?>
<ds:datastoreItem xmlns:ds="http://schemas.openxmlformats.org/officeDocument/2006/customXml" ds:itemID="{6A44DB68-699A-4EB1-9D99-364CB72CE8D0}">
  <ds:schemaRefs>
    <ds:schemaRef ds:uri="http://schemas.microsoft.com/office/infopath/2007/PartnerControls"/>
    <ds:schemaRef ds:uri="http://purl.org/dc/dcmitype/"/>
    <ds:schemaRef ds:uri="http://purl.org/dc/terms/"/>
    <ds:schemaRef ds:uri="http://www.w3.org/XML/1998/namespace"/>
    <ds:schemaRef ds:uri="http://purl.org/dc/elements/1.1/"/>
    <ds:schemaRef ds:uri="http://schemas.microsoft.com/office/2006/documentManagement/types"/>
    <ds:schemaRef ds:uri="http://schemas.openxmlformats.org/package/2006/metadata/core-properties"/>
    <ds:schemaRef ds:uri="a4f3e4b5-772c-4902-8446-f3b0c29ff71c"/>
    <ds:schemaRef ds:uri="b7a5c5ba-2d10-4f37-b54b-bc3be79b341b"/>
    <ds:schemaRef ds:uri="http://schemas.microsoft.com/office/2006/metadata/properties"/>
  </ds:schemaRefs>
</ds:datastoreItem>
</file>

<file path=customXml/itemProps3.xml><?xml version="1.0" encoding="utf-8"?>
<ds:datastoreItem xmlns:ds="http://schemas.openxmlformats.org/officeDocument/2006/customXml" ds:itemID="{65336F34-9A26-4599-B0F6-6C3429436635}">
  <ds:schemaRefs>
    <ds:schemaRef ds:uri="a4f3e4b5-772c-4902-8446-f3b0c29ff71c"/>
    <ds:schemaRef ds:uri="b7a5c5ba-2d10-4f37-b54b-bc3be79b34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109</TotalTime>
  <Words>2815</Words>
  <Application>Microsoft Office PowerPoint</Application>
  <PresentationFormat>Widescreen</PresentationFormat>
  <Paragraphs>356</Paragraphs>
  <Slides>31</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AECOM Sans</vt:lpstr>
      <vt:lpstr>Arial</vt:lpstr>
      <vt:lpstr>Calibri</vt:lpstr>
      <vt:lpstr>Century Gothic</vt:lpstr>
      <vt:lpstr>1_Office Theme</vt:lpstr>
      <vt:lpstr>2_Office Theme</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 20-21 Implementation Work Plan</vt:lpstr>
      <vt:lpstr>PowerPoint Presentation</vt:lpstr>
      <vt:lpstr>PowerPoint Presentation</vt:lpstr>
      <vt:lpstr>PowerPoint Presentation</vt:lpstr>
      <vt:lpstr>PowerPoint Presentation</vt:lpstr>
      <vt:lpstr>FY 21-22 Highlights: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 21-22 Highlights: Food/Urban Agriculture </vt:lpstr>
      <vt:lpstr>PowerPoint Presentation</vt:lpstr>
      <vt:lpstr>FY 21-22 Highlights: Air Quality</vt:lpstr>
      <vt:lpstr>PowerPoint Presentation</vt:lpstr>
      <vt:lpstr>Performance Measure: 92% FY Milestones Implemented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Andrews, Pharr</dc:creator>
  <cp:lastModifiedBy>Evans, Katy</cp:lastModifiedBy>
  <cp:revision>1</cp:revision>
  <dcterms:created xsi:type="dcterms:W3CDTF">2021-08-20T15:13:04Z</dcterms:created>
  <dcterms:modified xsi:type="dcterms:W3CDTF">2021-08-27T18:14:06Z</dcterms:modified>
</cp:coreProperties>
</file>